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9" r:id="rId6"/>
    <p:sldId id="271" r:id="rId7"/>
    <p:sldId id="272" r:id="rId8"/>
    <p:sldId id="264" r:id="rId9"/>
    <p:sldId id="265" r:id="rId10"/>
    <p:sldId id="266" r:id="rId11"/>
    <p:sldId id="267" r:id="rId12"/>
    <p:sldId id="270" r:id="rId13"/>
    <p:sldId id="274" r:id="rId14"/>
    <p:sldId id="268" r:id="rId15"/>
    <p:sldId id="269" r:id="rId16"/>
    <p:sldId id="262" r:id="rId17"/>
    <p:sldId id="275" r:id="rId18"/>
    <p:sldId id="276" r:id="rId19"/>
    <p:sldId id="273" r:id="rId20"/>
    <p:sldId id="277" r:id="rId21"/>
    <p:sldId id="258" r:id="rId22"/>
    <p:sldId id="263"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B47FB0-0190-455D-BEC8-0272A960D732}" v="47" dt="2022-07-06T15:29:43.8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0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a Free" userId="S::afree@ankervalley.org::8b693ebd-af51-4f91-bc19-fc8a65b22909" providerId="AD" clId="Web-{812105F2-36BB-48BE-A7B1-53B08F48F12A}"/>
    <pc:docChg chg="modSld">
      <pc:chgData name="Andrea Free" userId="S::afree@ankervalley.org::8b693ebd-af51-4f91-bc19-fc8a65b22909" providerId="AD" clId="Web-{812105F2-36BB-48BE-A7B1-53B08F48F12A}" dt="2021-08-31T20:03:15.606" v="0" actId="1076"/>
      <pc:docMkLst>
        <pc:docMk/>
      </pc:docMkLst>
      <pc:sldChg chg="modSp">
        <pc:chgData name="Andrea Free" userId="S::afree@ankervalley.org::8b693ebd-af51-4f91-bc19-fc8a65b22909" providerId="AD" clId="Web-{812105F2-36BB-48BE-A7B1-53B08F48F12A}" dt="2021-08-31T20:03:15.606" v="0" actId="1076"/>
        <pc:sldMkLst>
          <pc:docMk/>
          <pc:sldMk cId="2381084607" sldId="261"/>
        </pc:sldMkLst>
        <pc:picChg chg="mod">
          <ac:chgData name="Andrea Free" userId="S::afree@ankervalley.org::8b693ebd-af51-4f91-bc19-fc8a65b22909" providerId="AD" clId="Web-{812105F2-36BB-48BE-A7B1-53B08F48F12A}" dt="2021-08-31T20:03:15.606" v="0" actId="1076"/>
          <ac:picMkLst>
            <pc:docMk/>
            <pc:sldMk cId="2381084607" sldId="261"/>
            <ac:picMk id="6" creationId="{49D3C7DC-5EF8-4D22-A5AD-1C5A14E0CB8A}"/>
          </ac:picMkLst>
        </pc:picChg>
      </pc:sldChg>
    </pc:docChg>
  </pc:docChgLst>
  <pc:docChgLst>
    <pc:chgData name="Andrea Free" userId="8b693ebd-af51-4f91-bc19-fc8a65b22909" providerId="ADAL" clId="{8880EC64-8531-446E-BCE8-B7C017E4527D}"/>
    <pc:docChg chg="modSld">
      <pc:chgData name="Andrea Free" userId="8b693ebd-af51-4f91-bc19-fc8a65b22909" providerId="ADAL" clId="{8880EC64-8531-446E-BCE8-B7C017E4527D}" dt="2021-10-11T19:14:54.340" v="19" actId="20577"/>
      <pc:docMkLst>
        <pc:docMk/>
      </pc:docMkLst>
      <pc:sldChg chg="modSp mod">
        <pc:chgData name="Andrea Free" userId="8b693ebd-af51-4f91-bc19-fc8a65b22909" providerId="ADAL" clId="{8880EC64-8531-446E-BCE8-B7C017E4527D}" dt="2021-10-11T19:14:54.340" v="19" actId="20577"/>
        <pc:sldMkLst>
          <pc:docMk/>
          <pc:sldMk cId="1018949734" sldId="256"/>
        </pc:sldMkLst>
        <pc:spChg chg="mod">
          <ac:chgData name="Andrea Free" userId="8b693ebd-af51-4f91-bc19-fc8a65b22909" providerId="ADAL" clId="{8880EC64-8531-446E-BCE8-B7C017E4527D}" dt="2021-10-11T19:14:54.340" v="19" actId="20577"/>
          <ac:spMkLst>
            <pc:docMk/>
            <pc:sldMk cId="1018949734" sldId="256"/>
            <ac:spMk id="5" creationId="{5234EFB5-A78B-4004-8D7C-3BFBCFF9029A}"/>
          </ac:spMkLst>
        </pc:spChg>
      </pc:sldChg>
    </pc:docChg>
  </pc:docChgLst>
  <pc:docChgLst>
    <pc:chgData name="Andrea Free" userId="8b693ebd-af51-4f91-bc19-fc8a65b22909" providerId="ADAL" clId="{CF098DCC-E1F4-4A83-B781-3EFD9597BFC6}"/>
    <pc:docChg chg="undo redo custSel addSld delSld modSld">
      <pc:chgData name="Andrea Free" userId="8b693ebd-af51-4f91-bc19-fc8a65b22909" providerId="ADAL" clId="{CF098DCC-E1F4-4A83-B781-3EFD9597BFC6}" dt="2021-08-21T21:18:48.440" v="2498" actId="20577"/>
      <pc:docMkLst>
        <pc:docMk/>
      </pc:docMkLst>
      <pc:sldChg chg="addSp modSp mod">
        <pc:chgData name="Andrea Free" userId="8b693ebd-af51-4f91-bc19-fc8a65b22909" providerId="ADAL" clId="{CF098DCC-E1F4-4A83-B781-3EFD9597BFC6}" dt="2021-08-21T20:54:31.542" v="2193" actId="1076"/>
        <pc:sldMkLst>
          <pc:docMk/>
          <pc:sldMk cId="2381084607" sldId="261"/>
        </pc:sldMkLst>
        <pc:spChg chg="mod">
          <ac:chgData name="Andrea Free" userId="8b693ebd-af51-4f91-bc19-fc8a65b22909" providerId="ADAL" clId="{CF098DCC-E1F4-4A83-B781-3EFD9597BFC6}" dt="2021-08-21T20:54:08.208" v="2192" actId="1076"/>
          <ac:spMkLst>
            <pc:docMk/>
            <pc:sldMk cId="2381084607" sldId="261"/>
            <ac:spMk id="2" creationId="{E11E2958-6691-4389-9E21-0EF3C9C3E5CC}"/>
          </ac:spMkLst>
        </pc:spChg>
        <pc:spChg chg="mod">
          <ac:chgData name="Andrea Free" userId="8b693ebd-af51-4f91-bc19-fc8a65b22909" providerId="ADAL" clId="{CF098DCC-E1F4-4A83-B781-3EFD9597BFC6}" dt="2021-08-21T20:00:25.774" v="1168" actId="207"/>
          <ac:spMkLst>
            <pc:docMk/>
            <pc:sldMk cId="2381084607" sldId="261"/>
            <ac:spMk id="4" creationId="{BB36BBAE-E42B-4E53-A67E-55C506BD0FBF}"/>
          </ac:spMkLst>
        </pc:spChg>
        <pc:picChg chg="add mod">
          <ac:chgData name="Andrea Free" userId="8b693ebd-af51-4f91-bc19-fc8a65b22909" providerId="ADAL" clId="{CF098DCC-E1F4-4A83-B781-3EFD9597BFC6}" dt="2021-08-21T20:54:31.542" v="2193" actId="1076"/>
          <ac:picMkLst>
            <pc:docMk/>
            <pc:sldMk cId="2381084607" sldId="261"/>
            <ac:picMk id="6" creationId="{49D3C7DC-5EF8-4D22-A5AD-1C5A14E0CB8A}"/>
          </ac:picMkLst>
        </pc:picChg>
      </pc:sldChg>
      <pc:sldChg chg="modSp mod">
        <pc:chgData name="Andrea Free" userId="8b693ebd-af51-4f91-bc19-fc8a65b22909" providerId="ADAL" clId="{CF098DCC-E1F4-4A83-B781-3EFD9597BFC6}" dt="2021-08-21T20:09:21.762" v="1395" actId="20577"/>
        <pc:sldMkLst>
          <pc:docMk/>
          <pc:sldMk cId="962260644" sldId="264"/>
        </pc:sldMkLst>
        <pc:spChg chg="mod">
          <ac:chgData name="Andrea Free" userId="8b693ebd-af51-4f91-bc19-fc8a65b22909" providerId="ADAL" clId="{CF098DCC-E1F4-4A83-B781-3EFD9597BFC6}" dt="2021-08-21T20:09:21.762" v="1395" actId="20577"/>
          <ac:spMkLst>
            <pc:docMk/>
            <pc:sldMk cId="962260644" sldId="264"/>
            <ac:spMk id="4" creationId="{BB36BBAE-E42B-4E53-A67E-55C506BD0FBF}"/>
          </ac:spMkLst>
        </pc:spChg>
        <pc:picChg chg="mod">
          <ac:chgData name="Andrea Free" userId="8b693ebd-af51-4f91-bc19-fc8a65b22909" providerId="ADAL" clId="{CF098DCC-E1F4-4A83-B781-3EFD9597BFC6}" dt="2021-08-21T19:41:11.625" v="2" actId="1076"/>
          <ac:picMkLst>
            <pc:docMk/>
            <pc:sldMk cId="962260644" sldId="264"/>
            <ac:picMk id="5" creationId="{4787CA6A-EC42-450D-B290-855EAC74EC12}"/>
          </ac:picMkLst>
        </pc:picChg>
        <pc:picChg chg="mod">
          <ac:chgData name="Andrea Free" userId="8b693ebd-af51-4f91-bc19-fc8a65b22909" providerId="ADAL" clId="{CF098DCC-E1F4-4A83-B781-3EFD9597BFC6}" dt="2021-08-21T19:41:13.606" v="3" actId="1076"/>
          <ac:picMkLst>
            <pc:docMk/>
            <pc:sldMk cId="962260644" sldId="264"/>
            <ac:picMk id="6" creationId="{8F4688F1-61C7-4972-8E1C-913FE8821698}"/>
          </ac:picMkLst>
        </pc:picChg>
      </pc:sldChg>
      <pc:sldChg chg="modSp mod">
        <pc:chgData name="Andrea Free" userId="8b693ebd-af51-4f91-bc19-fc8a65b22909" providerId="ADAL" clId="{CF098DCC-E1F4-4A83-B781-3EFD9597BFC6}" dt="2021-08-21T21:08:26.478" v="2334" actId="14100"/>
        <pc:sldMkLst>
          <pc:docMk/>
          <pc:sldMk cId="2914265661" sldId="265"/>
        </pc:sldMkLst>
        <pc:spChg chg="mod">
          <ac:chgData name="Andrea Free" userId="8b693ebd-af51-4f91-bc19-fc8a65b22909" providerId="ADAL" clId="{CF098DCC-E1F4-4A83-B781-3EFD9597BFC6}" dt="2021-08-21T21:08:26.478" v="2334" actId="14100"/>
          <ac:spMkLst>
            <pc:docMk/>
            <pc:sldMk cId="2914265661" sldId="265"/>
            <ac:spMk id="2" creationId="{E11E2958-6691-4389-9E21-0EF3C9C3E5CC}"/>
          </ac:spMkLst>
        </pc:spChg>
        <pc:spChg chg="mod">
          <ac:chgData name="Andrea Free" userId="8b693ebd-af51-4f91-bc19-fc8a65b22909" providerId="ADAL" clId="{CF098DCC-E1F4-4A83-B781-3EFD9597BFC6}" dt="2021-08-21T20:01:03.303" v="1176" actId="207"/>
          <ac:spMkLst>
            <pc:docMk/>
            <pc:sldMk cId="2914265661" sldId="265"/>
            <ac:spMk id="4" creationId="{BB36BBAE-E42B-4E53-A67E-55C506BD0FBF}"/>
          </ac:spMkLst>
        </pc:spChg>
        <pc:spChg chg="mod">
          <ac:chgData name="Andrea Free" userId="8b693ebd-af51-4f91-bc19-fc8a65b22909" providerId="ADAL" clId="{CF098DCC-E1F4-4A83-B781-3EFD9597BFC6}" dt="2021-08-21T19:45:07.910" v="147" actId="255"/>
          <ac:spMkLst>
            <pc:docMk/>
            <pc:sldMk cId="2914265661" sldId="265"/>
            <ac:spMk id="6" creationId="{D4F01281-A053-4D0E-B519-04F7CA46FBB5}"/>
          </ac:spMkLst>
        </pc:spChg>
        <pc:picChg chg="mod">
          <ac:chgData name="Andrea Free" userId="8b693ebd-af51-4f91-bc19-fc8a65b22909" providerId="ADAL" clId="{CF098DCC-E1F4-4A83-B781-3EFD9597BFC6}" dt="2021-08-21T19:47:17.088" v="218" actId="1076"/>
          <ac:picMkLst>
            <pc:docMk/>
            <pc:sldMk cId="2914265661" sldId="265"/>
            <ac:picMk id="5" creationId="{D6DA2557-0FA7-4D6E-9208-356B3D75F164}"/>
          </ac:picMkLst>
        </pc:picChg>
      </pc:sldChg>
      <pc:sldChg chg="addSp delSp modSp add mod">
        <pc:chgData name="Andrea Free" userId="8b693ebd-af51-4f91-bc19-fc8a65b22909" providerId="ADAL" clId="{CF098DCC-E1F4-4A83-B781-3EFD9597BFC6}" dt="2021-08-21T21:18:48.440" v="2498" actId="20577"/>
        <pc:sldMkLst>
          <pc:docMk/>
          <pc:sldMk cId="2814815745" sldId="266"/>
        </pc:sldMkLst>
        <pc:spChg chg="mod">
          <ac:chgData name="Andrea Free" userId="8b693ebd-af51-4f91-bc19-fc8a65b22909" providerId="ADAL" clId="{CF098DCC-E1F4-4A83-B781-3EFD9597BFC6}" dt="2021-08-21T21:02:34.459" v="2333" actId="1076"/>
          <ac:spMkLst>
            <pc:docMk/>
            <pc:sldMk cId="2814815745" sldId="266"/>
            <ac:spMk id="2" creationId="{E11E2958-6691-4389-9E21-0EF3C9C3E5CC}"/>
          </ac:spMkLst>
        </pc:spChg>
        <pc:spChg chg="mod">
          <ac:chgData name="Andrea Free" userId="8b693ebd-af51-4f91-bc19-fc8a65b22909" providerId="ADAL" clId="{CF098DCC-E1F4-4A83-B781-3EFD9597BFC6}" dt="2021-08-21T20:00:45.769" v="1172" actId="115"/>
          <ac:spMkLst>
            <pc:docMk/>
            <pc:sldMk cId="2814815745" sldId="266"/>
            <ac:spMk id="4" creationId="{BB36BBAE-E42B-4E53-A67E-55C506BD0FBF}"/>
          </ac:spMkLst>
        </pc:spChg>
        <pc:spChg chg="del">
          <ac:chgData name="Andrea Free" userId="8b693ebd-af51-4f91-bc19-fc8a65b22909" providerId="ADAL" clId="{CF098DCC-E1F4-4A83-B781-3EFD9597BFC6}" dt="2021-08-21T19:41:32.951" v="7" actId="21"/>
          <ac:spMkLst>
            <pc:docMk/>
            <pc:sldMk cId="2814815745" sldId="266"/>
            <ac:spMk id="7" creationId="{31724142-951E-4CE8-A8EC-DA04863BF190}"/>
          </ac:spMkLst>
        </pc:spChg>
        <pc:spChg chg="mod">
          <ac:chgData name="Andrea Free" userId="8b693ebd-af51-4f91-bc19-fc8a65b22909" providerId="ADAL" clId="{CF098DCC-E1F4-4A83-B781-3EFD9597BFC6}" dt="2021-08-21T19:56:33.770" v="1132" actId="1076"/>
          <ac:spMkLst>
            <pc:docMk/>
            <pc:sldMk cId="2814815745" sldId="266"/>
            <ac:spMk id="8" creationId="{8AF5343C-4A21-40DE-BB92-02AC43E8F54C}"/>
          </ac:spMkLst>
        </pc:spChg>
        <pc:spChg chg="add mod">
          <ac:chgData name="Andrea Free" userId="8b693ebd-af51-4f91-bc19-fc8a65b22909" providerId="ADAL" clId="{CF098DCC-E1F4-4A83-B781-3EFD9597BFC6}" dt="2021-08-21T21:18:48.440" v="2498" actId="20577"/>
          <ac:spMkLst>
            <pc:docMk/>
            <pc:sldMk cId="2814815745" sldId="266"/>
            <ac:spMk id="10" creationId="{CB58F78E-0795-4DC7-8258-B6517213A95D}"/>
          </ac:spMkLst>
        </pc:spChg>
        <pc:graphicFrameChg chg="add mod modGraphic">
          <ac:chgData name="Andrea Free" userId="8b693ebd-af51-4f91-bc19-fc8a65b22909" providerId="ADAL" clId="{CF098DCC-E1F4-4A83-B781-3EFD9597BFC6}" dt="2021-08-21T21:02:16.570" v="2330" actId="1076"/>
          <ac:graphicFrameMkLst>
            <pc:docMk/>
            <pc:sldMk cId="2814815745" sldId="266"/>
            <ac:graphicFrameMk id="11" creationId="{4301E1D9-5474-4378-B12C-1D73440BA5C1}"/>
          </ac:graphicFrameMkLst>
        </pc:graphicFrameChg>
        <pc:picChg chg="del">
          <ac:chgData name="Andrea Free" userId="8b693ebd-af51-4f91-bc19-fc8a65b22909" providerId="ADAL" clId="{CF098DCC-E1F4-4A83-B781-3EFD9597BFC6}" dt="2021-08-21T19:41:26.575" v="5" actId="478"/>
          <ac:picMkLst>
            <pc:docMk/>
            <pc:sldMk cId="2814815745" sldId="266"/>
            <ac:picMk id="5" creationId="{4787CA6A-EC42-450D-B290-855EAC74EC12}"/>
          </ac:picMkLst>
        </pc:picChg>
        <pc:picChg chg="del">
          <ac:chgData name="Andrea Free" userId="8b693ebd-af51-4f91-bc19-fc8a65b22909" providerId="ADAL" clId="{CF098DCC-E1F4-4A83-B781-3EFD9597BFC6}" dt="2021-08-21T19:41:28.117" v="6" actId="478"/>
          <ac:picMkLst>
            <pc:docMk/>
            <pc:sldMk cId="2814815745" sldId="266"/>
            <ac:picMk id="6" creationId="{8F4688F1-61C7-4972-8E1C-913FE8821698}"/>
          </ac:picMkLst>
        </pc:picChg>
      </pc:sldChg>
      <pc:sldChg chg="addSp delSp modSp add mod">
        <pc:chgData name="Andrea Free" userId="8b693ebd-af51-4f91-bc19-fc8a65b22909" providerId="ADAL" clId="{CF098DCC-E1F4-4A83-B781-3EFD9597BFC6}" dt="2021-08-21T20:17:27.998" v="1533" actId="1076"/>
        <pc:sldMkLst>
          <pc:docMk/>
          <pc:sldMk cId="2026396159" sldId="267"/>
        </pc:sldMkLst>
        <pc:spChg chg="mod">
          <ac:chgData name="Andrea Free" userId="8b693ebd-af51-4f91-bc19-fc8a65b22909" providerId="ADAL" clId="{CF098DCC-E1F4-4A83-B781-3EFD9597BFC6}" dt="2021-08-21T20:14:13.546" v="1473" actId="20577"/>
          <ac:spMkLst>
            <pc:docMk/>
            <pc:sldMk cId="2026396159" sldId="267"/>
            <ac:spMk id="2" creationId="{E11E2958-6691-4389-9E21-0EF3C9C3E5CC}"/>
          </ac:spMkLst>
        </pc:spChg>
        <pc:spChg chg="mod">
          <ac:chgData name="Andrea Free" userId="8b693ebd-af51-4f91-bc19-fc8a65b22909" providerId="ADAL" clId="{CF098DCC-E1F4-4A83-B781-3EFD9597BFC6}" dt="2021-08-21T20:00:55.296" v="1174" actId="207"/>
          <ac:spMkLst>
            <pc:docMk/>
            <pc:sldMk cId="2026396159" sldId="267"/>
            <ac:spMk id="4" creationId="{BB36BBAE-E42B-4E53-A67E-55C506BD0FBF}"/>
          </ac:spMkLst>
        </pc:spChg>
        <pc:spChg chg="add del mod">
          <ac:chgData name="Andrea Free" userId="8b693ebd-af51-4f91-bc19-fc8a65b22909" providerId="ADAL" clId="{CF098DCC-E1F4-4A83-B781-3EFD9597BFC6}" dt="2021-08-21T20:16:57.531" v="1524" actId="21"/>
          <ac:spMkLst>
            <pc:docMk/>
            <pc:sldMk cId="2026396159" sldId="267"/>
            <ac:spMk id="7" creationId="{23D35A0F-0160-4F2D-9FE0-B9BC3069BFD8}"/>
          </ac:spMkLst>
        </pc:spChg>
        <pc:picChg chg="add mod">
          <ac:chgData name="Andrea Free" userId="8b693ebd-af51-4f91-bc19-fc8a65b22909" providerId="ADAL" clId="{CF098DCC-E1F4-4A83-B781-3EFD9597BFC6}" dt="2021-08-21T20:17:20.194" v="1531" actId="1076"/>
          <ac:picMkLst>
            <pc:docMk/>
            <pc:sldMk cId="2026396159" sldId="267"/>
            <ac:picMk id="6" creationId="{440B5594-B5C0-4F80-B49C-1BB8E8EB25B5}"/>
          </ac:picMkLst>
        </pc:picChg>
        <pc:picChg chg="add mod">
          <ac:chgData name="Andrea Free" userId="8b693ebd-af51-4f91-bc19-fc8a65b22909" providerId="ADAL" clId="{CF098DCC-E1F4-4A83-B781-3EFD9597BFC6}" dt="2021-08-21T20:17:24.254" v="1532" actId="1076"/>
          <ac:picMkLst>
            <pc:docMk/>
            <pc:sldMk cId="2026396159" sldId="267"/>
            <ac:picMk id="10" creationId="{F3879786-7187-46D7-89F3-9426B185ABDE}"/>
          </ac:picMkLst>
        </pc:picChg>
        <pc:picChg chg="add mod">
          <ac:chgData name="Andrea Free" userId="8b693ebd-af51-4f91-bc19-fc8a65b22909" providerId="ADAL" clId="{CF098DCC-E1F4-4A83-B781-3EFD9597BFC6}" dt="2021-08-21T20:17:27.998" v="1533" actId="1076"/>
          <ac:picMkLst>
            <pc:docMk/>
            <pc:sldMk cId="2026396159" sldId="267"/>
            <ac:picMk id="12" creationId="{0B38EAAC-1353-4FAF-A696-5D30658862A8}"/>
          </ac:picMkLst>
        </pc:picChg>
      </pc:sldChg>
      <pc:sldChg chg="addSp delSp modSp add mod">
        <pc:chgData name="Andrea Free" userId="8b693ebd-af51-4f91-bc19-fc8a65b22909" providerId="ADAL" clId="{CF098DCC-E1F4-4A83-B781-3EFD9597BFC6}" dt="2021-08-21T21:11:59.181" v="2399" actId="20577"/>
        <pc:sldMkLst>
          <pc:docMk/>
          <pc:sldMk cId="2865470941" sldId="268"/>
        </pc:sldMkLst>
        <pc:spChg chg="add del mod">
          <ac:chgData name="Andrea Free" userId="8b693ebd-af51-4f91-bc19-fc8a65b22909" providerId="ADAL" clId="{CF098DCC-E1F4-4A83-B781-3EFD9597BFC6}" dt="2021-08-21T20:49:16.617" v="2076" actId="1076"/>
          <ac:spMkLst>
            <pc:docMk/>
            <pc:sldMk cId="2865470941" sldId="268"/>
            <ac:spMk id="2" creationId="{E11E2958-6691-4389-9E21-0EF3C9C3E5CC}"/>
          </ac:spMkLst>
        </pc:spChg>
        <pc:spChg chg="mod">
          <ac:chgData name="Andrea Free" userId="8b693ebd-af51-4f91-bc19-fc8a65b22909" providerId="ADAL" clId="{CF098DCC-E1F4-4A83-B781-3EFD9597BFC6}" dt="2021-08-21T21:11:59.181" v="2399" actId="20577"/>
          <ac:spMkLst>
            <pc:docMk/>
            <pc:sldMk cId="2865470941" sldId="268"/>
            <ac:spMk id="4" creationId="{BB36BBAE-E42B-4E53-A67E-55C506BD0FBF}"/>
          </ac:spMkLst>
        </pc:spChg>
        <pc:spChg chg="add mod">
          <ac:chgData name="Andrea Free" userId="8b693ebd-af51-4f91-bc19-fc8a65b22909" providerId="ADAL" clId="{CF098DCC-E1F4-4A83-B781-3EFD9597BFC6}" dt="2021-08-21T21:11:17.019" v="2391" actId="1076"/>
          <ac:spMkLst>
            <pc:docMk/>
            <pc:sldMk cId="2865470941" sldId="268"/>
            <ac:spMk id="7" creationId="{D22BB22A-CDAD-4688-A485-47EDC25BD66F}"/>
          </ac:spMkLst>
        </pc:spChg>
        <pc:spChg chg="add del mod">
          <ac:chgData name="Andrea Free" userId="8b693ebd-af51-4f91-bc19-fc8a65b22909" providerId="ADAL" clId="{CF098DCC-E1F4-4A83-B781-3EFD9597BFC6}" dt="2021-08-21T20:39:07.895" v="1983" actId="21"/>
          <ac:spMkLst>
            <pc:docMk/>
            <pc:sldMk cId="2865470941" sldId="268"/>
            <ac:spMk id="8" creationId="{88C6029E-F857-4D94-8D9D-6766DA4101F3}"/>
          </ac:spMkLst>
        </pc:spChg>
        <pc:picChg chg="add mod">
          <ac:chgData name="Andrea Free" userId="8b693ebd-af51-4f91-bc19-fc8a65b22909" providerId="ADAL" clId="{CF098DCC-E1F4-4A83-B781-3EFD9597BFC6}" dt="2021-08-21T21:11:23.119" v="2392" actId="1076"/>
          <ac:picMkLst>
            <pc:docMk/>
            <pc:sldMk cId="2865470941" sldId="268"/>
            <ac:picMk id="6" creationId="{0E716C39-D277-48EA-8566-9C08FC511B2C}"/>
          </ac:picMkLst>
        </pc:picChg>
      </pc:sldChg>
      <pc:sldChg chg="add del">
        <pc:chgData name="Andrea Free" userId="8b693ebd-af51-4f91-bc19-fc8a65b22909" providerId="ADAL" clId="{CF098DCC-E1F4-4A83-B781-3EFD9597BFC6}" dt="2021-08-21T20:22:32.979" v="1542" actId="47"/>
        <pc:sldMkLst>
          <pc:docMk/>
          <pc:sldMk cId="2552239476" sldId="269"/>
        </pc:sldMkLst>
      </pc:sldChg>
      <pc:sldChg chg="add del">
        <pc:chgData name="Andrea Free" userId="8b693ebd-af51-4f91-bc19-fc8a65b22909" providerId="ADAL" clId="{CF098DCC-E1F4-4A83-B781-3EFD9597BFC6}" dt="2021-08-21T20:22:22.950" v="1536"/>
        <pc:sldMkLst>
          <pc:docMk/>
          <pc:sldMk cId="2905128415" sldId="269"/>
        </pc:sldMkLst>
      </pc:sldChg>
    </pc:docChg>
  </pc:docChgLst>
  <pc:docChgLst>
    <pc:chgData name="Natalie Horlor" userId="S::nhorlor@ankervalley.org::c442a7a1-767c-4323-9548-2846137e510e" providerId="AD" clId="Web-{7171FDE2-D1C3-4581-802B-04EF2805E8E2}"/>
    <pc:docChg chg="addSld modSld">
      <pc:chgData name="Natalie Horlor" userId="S::nhorlor@ankervalley.org::c442a7a1-767c-4323-9548-2846137e510e" providerId="AD" clId="Web-{7171FDE2-D1C3-4581-802B-04EF2805E8E2}" dt="2021-08-18T14:28:52.824" v="187" actId="20577"/>
      <pc:docMkLst>
        <pc:docMk/>
      </pc:docMkLst>
      <pc:sldChg chg="addSp delSp modSp new">
        <pc:chgData name="Natalie Horlor" userId="S::nhorlor@ankervalley.org::c442a7a1-767c-4323-9548-2846137e510e" providerId="AD" clId="Web-{7171FDE2-D1C3-4581-802B-04EF2805E8E2}" dt="2021-08-18T14:28:52.824" v="187" actId="20577"/>
        <pc:sldMkLst>
          <pc:docMk/>
          <pc:sldMk cId="3818809509" sldId="263"/>
        </pc:sldMkLst>
        <pc:spChg chg="add mod">
          <ac:chgData name="Natalie Horlor" userId="S::nhorlor@ankervalley.org::c442a7a1-767c-4323-9548-2846137e510e" providerId="AD" clId="Web-{7171FDE2-D1C3-4581-802B-04EF2805E8E2}" dt="2021-08-18T14:25:32.537" v="70" actId="14100"/>
          <ac:spMkLst>
            <pc:docMk/>
            <pc:sldMk cId="3818809509" sldId="263"/>
            <ac:spMk id="5" creationId="{68B83F24-AAA6-496A-BF92-BBA97DD06C16}"/>
          </ac:spMkLst>
        </pc:spChg>
        <pc:spChg chg="add del">
          <ac:chgData name="Natalie Horlor" userId="S::nhorlor@ankervalley.org::c442a7a1-767c-4323-9548-2846137e510e" providerId="AD" clId="Web-{7171FDE2-D1C3-4581-802B-04EF2805E8E2}" dt="2021-08-18T14:21:22.576" v="10"/>
          <ac:spMkLst>
            <pc:docMk/>
            <pc:sldMk cId="3818809509" sldId="263"/>
            <ac:spMk id="6" creationId="{1109D981-DF0F-4DF0-846E-129A6D37A2EA}"/>
          </ac:spMkLst>
        </pc:spChg>
        <pc:spChg chg="add mod">
          <ac:chgData name="Natalie Horlor" userId="S::nhorlor@ankervalley.org::c442a7a1-767c-4323-9548-2846137e510e" providerId="AD" clId="Web-{7171FDE2-D1C3-4581-802B-04EF2805E8E2}" dt="2021-08-18T14:27:05.680" v="119" actId="14100"/>
          <ac:spMkLst>
            <pc:docMk/>
            <pc:sldMk cId="3818809509" sldId="263"/>
            <ac:spMk id="9" creationId="{97F58525-E145-4601-9851-FC4B97FF1E21}"/>
          </ac:spMkLst>
        </pc:spChg>
        <pc:spChg chg="add mod">
          <ac:chgData name="Natalie Horlor" userId="S::nhorlor@ankervalley.org::c442a7a1-767c-4323-9548-2846137e510e" providerId="AD" clId="Web-{7171FDE2-D1C3-4581-802B-04EF2805E8E2}" dt="2021-08-18T14:28:52.824" v="187" actId="20577"/>
          <ac:spMkLst>
            <pc:docMk/>
            <pc:sldMk cId="3818809509" sldId="263"/>
            <ac:spMk id="11" creationId="{FD468FAC-F25E-4016-A087-7D6FC9C29B72}"/>
          </ac:spMkLst>
        </pc:spChg>
        <pc:picChg chg="add">
          <ac:chgData name="Natalie Horlor" userId="S::nhorlor@ankervalley.org::c442a7a1-767c-4323-9548-2846137e510e" providerId="AD" clId="Web-{7171FDE2-D1C3-4581-802B-04EF2805E8E2}" dt="2021-08-18T14:20:51.622" v="1"/>
          <ac:picMkLst>
            <pc:docMk/>
            <pc:sldMk cId="3818809509" sldId="263"/>
            <ac:picMk id="3" creationId="{DB3A78FC-379E-4E06-A8E9-B33954D8C5A8}"/>
          </ac:picMkLst>
        </pc:picChg>
        <pc:picChg chg="add del mod">
          <ac:chgData name="Natalie Horlor" userId="S::nhorlor@ankervalley.org::c442a7a1-767c-4323-9548-2846137e510e" providerId="AD" clId="Web-{7171FDE2-D1C3-4581-802B-04EF2805E8E2}" dt="2021-08-18T14:25:02.395" v="64"/>
          <ac:picMkLst>
            <pc:docMk/>
            <pc:sldMk cId="3818809509" sldId="263"/>
            <ac:picMk id="4" creationId="{86A1ED51-0D3A-4252-AE19-0E762A7031B9}"/>
          </ac:picMkLst>
        </pc:picChg>
        <pc:picChg chg="add mod">
          <ac:chgData name="Natalie Horlor" userId="S::nhorlor@ankervalley.org::c442a7a1-767c-4323-9548-2846137e510e" providerId="AD" clId="Web-{7171FDE2-D1C3-4581-802B-04EF2805E8E2}" dt="2021-08-18T14:25:20.568" v="67" actId="14100"/>
          <ac:picMkLst>
            <pc:docMk/>
            <pc:sldMk cId="3818809509" sldId="263"/>
            <ac:picMk id="7" creationId="{978D3D51-8324-4CFC-930E-0FD94C01134D}"/>
          </ac:picMkLst>
        </pc:picChg>
        <pc:picChg chg="add mod">
          <ac:chgData name="Natalie Horlor" userId="S::nhorlor@ankervalley.org::c442a7a1-767c-4323-9548-2846137e510e" providerId="AD" clId="Web-{7171FDE2-D1C3-4581-802B-04EF2805E8E2}" dt="2021-08-18T14:26:10.069" v="72" actId="1076"/>
          <ac:picMkLst>
            <pc:docMk/>
            <pc:sldMk cId="3818809509" sldId="263"/>
            <ac:picMk id="8" creationId="{20E38C75-9F55-4CA0-A32C-2A8CFC63B91D}"/>
          </ac:picMkLst>
        </pc:picChg>
        <pc:picChg chg="add mod">
          <ac:chgData name="Natalie Horlor" userId="S::nhorlor@ankervalley.org::c442a7a1-767c-4323-9548-2846137e510e" providerId="AD" clId="Web-{7171FDE2-D1C3-4581-802B-04EF2805E8E2}" dt="2021-08-18T14:27:35.947" v="121" actId="1076"/>
          <ac:picMkLst>
            <pc:docMk/>
            <pc:sldMk cId="3818809509" sldId="263"/>
            <ac:picMk id="10" creationId="{A7210973-7153-44AF-AB72-AB2CD65CBA08}"/>
          </ac:picMkLst>
        </pc:picChg>
      </pc:sldChg>
    </pc:docChg>
  </pc:docChgLst>
  <pc:docChgLst>
    <pc:chgData name="Natalie Horlor" userId="c442a7a1-767c-4323-9548-2846137e510e" providerId="ADAL" clId="{7CB47FB0-0190-455D-BEC8-0272A960D732}"/>
    <pc:docChg chg="custSel addSld modSld sldOrd">
      <pc:chgData name="Natalie Horlor" userId="c442a7a1-767c-4323-9548-2846137e510e" providerId="ADAL" clId="{7CB47FB0-0190-455D-BEC8-0272A960D732}" dt="2022-07-06T16:08:10.579" v="2580" actId="1076"/>
      <pc:docMkLst>
        <pc:docMk/>
      </pc:docMkLst>
      <pc:sldChg chg="modSp mod">
        <pc:chgData name="Natalie Horlor" userId="c442a7a1-767c-4323-9548-2846137e510e" providerId="ADAL" clId="{7CB47FB0-0190-455D-BEC8-0272A960D732}" dt="2022-06-19T19:15:35.890" v="1163" actId="1076"/>
        <pc:sldMkLst>
          <pc:docMk/>
          <pc:sldMk cId="1018949734" sldId="256"/>
        </pc:sldMkLst>
        <pc:spChg chg="mod">
          <ac:chgData name="Natalie Horlor" userId="c442a7a1-767c-4323-9548-2846137e510e" providerId="ADAL" clId="{7CB47FB0-0190-455D-BEC8-0272A960D732}" dt="2022-06-19T19:15:35.890" v="1163" actId="1076"/>
          <ac:spMkLst>
            <pc:docMk/>
            <pc:sldMk cId="1018949734" sldId="256"/>
            <ac:spMk id="5" creationId="{5234EFB5-A78B-4004-8D7C-3BFBCFF9029A}"/>
          </ac:spMkLst>
        </pc:spChg>
        <pc:spChg chg="mod">
          <ac:chgData name="Natalie Horlor" userId="c442a7a1-767c-4323-9548-2846137e510e" providerId="ADAL" clId="{7CB47FB0-0190-455D-BEC8-0272A960D732}" dt="2022-06-19T19:04:30.217" v="1123" actId="1076"/>
          <ac:spMkLst>
            <pc:docMk/>
            <pc:sldMk cId="1018949734" sldId="256"/>
            <ac:spMk id="6" creationId="{F49B16F8-EA28-4B12-8DB1-43CFDDC62765}"/>
          </ac:spMkLst>
        </pc:spChg>
      </pc:sldChg>
      <pc:sldChg chg="modSp mod">
        <pc:chgData name="Natalie Horlor" userId="c442a7a1-767c-4323-9548-2846137e510e" providerId="ADAL" clId="{7CB47FB0-0190-455D-BEC8-0272A960D732}" dt="2022-06-27T15:45:45.306" v="2127" actId="113"/>
        <pc:sldMkLst>
          <pc:docMk/>
          <pc:sldMk cId="3356438579" sldId="259"/>
        </pc:sldMkLst>
        <pc:spChg chg="mod">
          <ac:chgData name="Natalie Horlor" userId="c442a7a1-767c-4323-9548-2846137e510e" providerId="ADAL" clId="{7CB47FB0-0190-455D-BEC8-0272A960D732}" dt="2022-06-27T15:45:45.306" v="2127" actId="113"/>
          <ac:spMkLst>
            <pc:docMk/>
            <pc:sldMk cId="3356438579" sldId="259"/>
            <ac:spMk id="4" creationId="{2D83D0CE-D2F5-411D-BB2F-3F7BECBF5AE3}"/>
          </ac:spMkLst>
        </pc:spChg>
      </pc:sldChg>
      <pc:sldChg chg="modSp mod">
        <pc:chgData name="Natalie Horlor" userId="c442a7a1-767c-4323-9548-2846137e510e" providerId="ADAL" clId="{7CB47FB0-0190-455D-BEC8-0272A960D732}" dt="2022-06-19T19:14:46.664" v="1148" actId="20577"/>
        <pc:sldMkLst>
          <pc:docMk/>
          <pc:sldMk cId="1061696523" sldId="262"/>
        </pc:sldMkLst>
        <pc:spChg chg="mod">
          <ac:chgData name="Natalie Horlor" userId="c442a7a1-767c-4323-9548-2846137e510e" providerId="ADAL" clId="{7CB47FB0-0190-455D-BEC8-0272A960D732}" dt="2022-06-19T19:14:46.664" v="1148" actId="20577"/>
          <ac:spMkLst>
            <pc:docMk/>
            <pc:sldMk cId="1061696523" sldId="262"/>
            <ac:spMk id="5" creationId="{1D9B9272-3A1E-461C-85D5-1DD5894C764C}"/>
          </ac:spMkLst>
        </pc:spChg>
      </pc:sldChg>
      <pc:sldChg chg="modSp mod">
        <pc:chgData name="Natalie Horlor" userId="c442a7a1-767c-4323-9548-2846137e510e" providerId="ADAL" clId="{7CB47FB0-0190-455D-BEC8-0272A960D732}" dt="2022-06-19T18:26:36.839" v="176" actId="1076"/>
        <pc:sldMkLst>
          <pc:docMk/>
          <pc:sldMk cId="3818809509" sldId="263"/>
        </pc:sldMkLst>
        <pc:spChg chg="mod">
          <ac:chgData name="Natalie Horlor" userId="c442a7a1-767c-4323-9548-2846137e510e" providerId="ADAL" clId="{7CB47FB0-0190-455D-BEC8-0272A960D732}" dt="2022-06-19T18:26:24.245" v="173" actId="1076"/>
          <ac:spMkLst>
            <pc:docMk/>
            <pc:sldMk cId="3818809509" sldId="263"/>
            <ac:spMk id="11" creationId="{FD468FAC-F25E-4016-A087-7D6FC9C29B72}"/>
          </ac:spMkLst>
        </pc:spChg>
        <pc:picChg chg="mod">
          <ac:chgData name="Natalie Horlor" userId="c442a7a1-767c-4323-9548-2846137e510e" providerId="ADAL" clId="{7CB47FB0-0190-455D-BEC8-0272A960D732}" dt="2022-06-19T18:26:32.655" v="175" actId="1076"/>
          <ac:picMkLst>
            <pc:docMk/>
            <pc:sldMk cId="3818809509" sldId="263"/>
            <ac:picMk id="7" creationId="{978D3D51-8324-4CFC-930E-0FD94C01134D}"/>
          </ac:picMkLst>
        </pc:picChg>
        <pc:picChg chg="mod">
          <ac:chgData name="Natalie Horlor" userId="c442a7a1-767c-4323-9548-2846137e510e" providerId="ADAL" clId="{7CB47FB0-0190-455D-BEC8-0272A960D732}" dt="2022-06-19T18:26:36.839" v="176" actId="1076"/>
          <ac:picMkLst>
            <pc:docMk/>
            <pc:sldMk cId="3818809509" sldId="263"/>
            <ac:picMk id="10" creationId="{A7210973-7153-44AF-AB72-AB2CD65CBA08}"/>
          </ac:picMkLst>
        </pc:picChg>
      </pc:sldChg>
      <pc:sldChg chg="addSp modSp mod">
        <pc:chgData name="Natalie Horlor" userId="c442a7a1-767c-4323-9548-2846137e510e" providerId="ADAL" clId="{7CB47FB0-0190-455D-BEC8-0272A960D732}" dt="2022-06-19T18:30:19.272" v="200" actId="1076"/>
        <pc:sldMkLst>
          <pc:docMk/>
          <pc:sldMk cId="962260644" sldId="264"/>
        </pc:sldMkLst>
        <pc:spChg chg="mod">
          <ac:chgData name="Natalie Horlor" userId="c442a7a1-767c-4323-9548-2846137e510e" providerId="ADAL" clId="{7CB47FB0-0190-455D-BEC8-0272A960D732}" dt="2022-06-19T18:28:02.686" v="193" actId="1076"/>
          <ac:spMkLst>
            <pc:docMk/>
            <pc:sldMk cId="962260644" sldId="264"/>
            <ac:spMk id="7" creationId="{31724142-951E-4CE8-A8EC-DA04863BF190}"/>
          </ac:spMkLst>
        </pc:spChg>
        <pc:picChg chg="mod">
          <ac:chgData name="Natalie Horlor" userId="c442a7a1-767c-4323-9548-2846137e510e" providerId="ADAL" clId="{7CB47FB0-0190-455D-BEC8-0272A960D732}" dt="2022-06-19T18:28:08.039" v="194" actId="1076"/>
          <ac:picMkLst>
            <pc:docMk/>
            <pc:sldMk cId="962260644" sldId="264"/>
            <ac:picMk id="6" creationId="{8F4688F1-61C7-4972-8E1C-913FE8821698}"/>
          </ac:picMkLst>
        </pc:picChg>
        <pc:picChg chg="add mod">
          <ac:chgData name="Natalie Horlor" userId="c442a7a1-767c-4323-9548-2846137e510e" providerId="ADAL" clId="{7CB47FB0-0190-455D-BEC8-0272A960D732}" dt="2022-06-19T18:28:10.928" v="195" actId="1076"/>
          <ac:picMkLst>
            <pc:docMk/>
            <pc:sldMk cId="962260644" sldId="264"/>
            <ac:picMk id="9" creationId="{F99F3A30-FAD6-0739-694D-DD1E71D0BD6C}"/>
          </ac:picMkLst>
        </pc:picChg>
        <pc:picChg chg="add mod">
          <ac:chgData name="Natalie Horlor" userId="c442a7a1-767c-4323-9548-2846137e510e" providerId="ADAL" clId="{7CB47FB0-0190-455D-BEC8-0272A960D732}" dt="2022-06-19T18:30:19.272" v="200" actId="1076"/>
          <ac:picMkLst>
            <pc:docMk/>
            <pc:sldMk cId="962260644" sldId="264"/>
            <ac:picMk id="11" creationId="{160F6AF6-5A81-AE27-5C24-180F0EA93A8A}"/>
          </ac:picMkLst>
        </pc:picChg>
      </pc:sldChg>
      <pc:sldChg chg="addSp modSp mod ord">
        <pc:chgData name="Natalie Horlor" userId="c442a7a1-767c-4323-9548-2846137e510e" providerId="ADAL" clId="{7CB47FB0-0190-455D-BEC8-0272A960D732}" dt="2022-06-19T18:50:04.230" v="684" actId="20577"/>
        <pc:sldMkLst>
          <pc:docMk/>
          <pc:sldMk cId="2914265661" sldId="265"/>
        </pc:sldMkLst>
        <pc:spChg chg="mod">
          <ac:chgData name="Natalie Horlor" userId="c442a7a1-767c-4323-9548-2846137e510e" providerId="ADAL" clId="{7CB47FB0-0190-455D-BEC8-0272A960D732}" dt="2022-06-19T18:43:41.300" v="401" actId="1076"/>
          <ac:spMkLst>
            <pc:docMk/>
            <pc:sldMk cId="2914265661" sldId="265"/>
            <ac:spMk id="4" creationId="{BB36BBAE-E42B-4E53-A67E-55C506BD0FBF}"/>
          </ac:spMkLst>
        </pc:spChg>
        <pc:spChg chg="add mod">
          <ac:chgData name="Natalie Horlor" userId="c442a7a1-767c-4323-9548-2846137e510e" providerId="ADAL" clId="{7CB47FB0-0190-455D-BEC8-0272A960D732}" dt="2022-06-19T18:50:04.230" v="684" actId="20577"/>
          <ac:spMkLst>
            <pc:docMk/>
            <pc:sldMk cId="2914265661" sldId="265"/>
            <ac:spMk id="10" creationId="{B886B1AC-3D0F-AB2A-7A80-3682D075EC17}"/>
          </ac:spMkLst>
        </pc:spChg>
        <pc:picChg chg="add mod">
          <ac:chgData name="Natalie Horlor" userId="c442a7a1-767c-4323-9548-2846137e510e" providerId="ADAL" clId="{7CB47FB0-0190-455D-BEC8-0272A960D732}" dt="2022-06-19T18:45:35.558" v="500" actId="1076"/>
          <ac:picMkLst>
            <pc:docMk/>
            <pc:sldMk cId="2914265661" sldId="265"/>
            <ac:picMk id="7" creationId="{8F8E6432-55D5-A2B1-007A-D30086B38DAA}"/>
          </ac:picMkLst>
        </pc:picChg>
        <pc:picChg chg="add mod">
          <ac:chgData name="Natalie Horlor" userId="c442a7a1-767c-4323-9548-2846137e510e" providerId="ADAL" clId="{7CB47FB0-0190-455D-BEC8-0272A960D732}" dt="2022-06-19T18:45:32.545" v="499" actId="1076"/>
          <ac:picMkLst>
            <pc:docMk/>
            <pc:sldMk cId="2914265661" sldId="265"/>
            <ac:picMk id="9" creationId="{0B75AD34-A845-E948-969C-6AC9F75A10DE}"/>
          </ac:picMkLst>
        </pc:picChg>
      </pc:sldChg>
      <pc:sldChg chg="modSp mod">
        <pc:chgData name="Natalie Horlor" userId="c442a7a1-767c-4323-9548-2846137e510e" providerId="ADAL" clId="{7CB47FB0-0190-455D-BEC8-0272A960D732}" dt="2022-06-19T19:22:11.155" v="1476" actId="20577"/>
        <pc:sldMkLst>
          <pc:docMk/>
          <pc:sldMk cId="2814815745" sldId="266"/>
        </pc:sldMkLst>
        <pc:spChg chg="mod">
          <ac:chgData name="Natalie Horlor" userId="c442a7a1-767c-4323-9548-2846137e510e" providerId="ADAL" clId="{7CB47FB0-0190-455D-BEC8-0272A960D732}" dt="2022-06-19T19:22:11.155" v="1476" actId="20577"/>
          <ac:spMkLst>
            <pc:docMk/>
            <pc:sldMk cId="2814815745" sldId="266"/>
            <ac:spMk id="2" creationId="{E11E2958-6691-4389-9E21-0EF3C9C3E5CC}"/>
          </ac:spMkLst>
        </pc:spChg>
        <pc:spChg chg="mod">
          <ac:chgData name="Natalie Horlor" userId="c442a7a1-767c-4323-9548-2846137e510e" providerId="ADAL" clId="{7CB47FB0-0190-455D-BEC8-0272A960D732}" dt="2022-06-19T18:36:53.955" v="377" actId="1076"/>
          <ac:spMkLst>
            <pc:docMk/>
            <pc:sldMk cId="2814815745" sldId="266"/>
            <ac:spMk id="10" creationId="{CB58F78E-0795-4DC7-8258-B6517213A95D}"/>
          </ac:spMkLst>
        </pc:spChg>
        <pc:graphicFrameChg chg="mod">
          <ac:chgData name="Natalie Horlor" userId="c442a7a1-767c-4323-9548-2846137e510e" providerId="ADAL" clId="{7CB47FB0-0190-455D-BEC8-0272A960D732}" dt="2022-06-19T18:36:31.657" v="376" actId="1076"/>
          <ac:graphicFrameMkLst>
            <pc:docMk/>
            <pc:sldMk cId="2814815745" sldId="266"/>
            <ac:graphicFrameMk id="11" creationId="{4301E1D9-5474-4378-B12C-1D73440BA5C1}"/>
          </ac:graphicFrameMkLst>
        </pc:graphicFrameChg>
      </pc:sldChg>
      <pc:sldChg chg="addSp delSp modSp mod">
        <pc:chgData name="Natalie Horlor" userId="c442a7a1-767c-4323-9548-2846137e510e" providerId="ADAL" clId="{7CB47FB0-0190-455D-BEC8-0272A960D732}" dt="2022-06-19T19:11:34.118" v="1143" actId="14100"/>
        <pc:sldMkLst>
          <pc:docMk/>
          <pc:sldMk cId="2026396159" sldId="267"/>
        </pc:sldMkLst>
        <pc:picChg chg="del mod">
          <ac:chgData name="Natalie Horlor" userId="c442a7a1-767c-4323-9548-2846137e510e" providerId="ADAL" clId="{7CB47FB0-0190-455D-BEC8-0272A960D732}" dt="2022-06-19T19:11:27.668" v="1141" actId="478"/>
          <ac:picMkLst>
            <pc:docMk/>
            <pc:sldMk cId="2026396159" sldId="267"/>
            <ac:picMk id="3" creationId="{F976E8C0-5499-4E32-BF8F-C04668D380D3}"/>
          </ac:picMkLst>
        </pc:picChg>
        <pc:picChg chg="add mod">
          <ac:chgData name="Natalie Horlor" userId="c442a7a1-767c-4323-9548-2846137e510e" providerId="ADAL" clId="{7CB47FB0-0190-455D-BEC8-0272A960D732}" dt="2022-06-19T19:11:34.118" v="1143" actId="14100"/>
          <ac:picMkLst>
            <pc:docMk/>
            <pc:sldMk cId="2026396159" sldId="267"/>
            <ac:picMk id="6" creationId="{218B2C07-E84C-4266-DE3A-7C5C3D6AA6AB}"/>
          </ac:picMkLst>
        </pc:picChg>
      </pc:sldChg>
      <pc:sldChg chg="addSp delSp modSp add mod">
        <pc:chgData name="Natalie Horlor" userId="c442a7a1-767c-4323-9548-2846137e510e" providerId="ADAL" clId="{7CB47FB0-0190-455D-BEC8-0272A960D732}" dt="2022-06-19T18:57:53.443" v="955" actId="21"/>
        <pc:sldMkLst>
          <pc:docMk/>
          <pc:sldMk cId="1545127023" sldId="268"/>
        </pc:sldMkLst>
        <pc:spChg chg="mod">
          <ac:chgData name="Natalie Horlor" userId="c442a7a1-767c-4323-9548-2846137e510e" providerId="ADAL" clId="{7CB47FB0-0190-455D-BEC8-0272A960D732}" dt="2022-06-19T18:50:39.681" v="721" actId="20577"/>
          <ac:spMkLst>
            <pc:docMk/>
            <pc:sldMk cId="1545127023" sldId="268"/>
            <ac:spMk id="4" creationId="{BB36BBAE-E42B-4E53-A67E-55C506BD0FBF}"/>
          </ac:spMkLst>
        </pc:spChg>
        <pc:picChg chg="add mod modCrop">
          <ac:chgData name="Natalie Horlor" userId="c442a7a1-767c-4323-9548-2846137e510e" providerId="ADAL" clId="{7CB47FB0-0190-455D-BEC8-0272A960D732}" dt="2022-06-19T18:53:24.955" v="771" actId="1076"/>
          <ac:picMkLst>
            <pc:docMk/>
            <pc:sldMk cId="1545127023" sldId="268"/>
            <ac:picMk id="6" creationId="{A9C01BBE-6F6C-EAD8-7892-5D67E5576922}"/>
          </ac:picMkLst>
        </pc:picChg>
        <pc:picChg chg="add del mod modCrop">
          <ac:chgData name="Natalie Horlor" userId="c442a7a1-767c-4323-9548-2846137e510e" providerId="ADAL" clId="{7CB47FB0-0190-455D-BEC8-0272A960D732}" dt="2022-06-19T18:57:53.443" v="955" actId="21"/>
          <ac:picMkLst>
            <pc:docMk/>
            <pc:sldMk cId="1545127023" sldId="268"/>
            <ac:picMk id="9" creationId="{1851D8A7-1D42-B260-7D0B-A8122D5216AE}"/>
          </ac:picMkLst>
        </pc:picChg>
      </pc:sldChg>
      <pc:sldChg chg="addSp modSp add mod">
        <pc:chgData name="Natalie Horlor" userId="c442a7a1-767c-4323-9548-2846137e510e" providerId="ADAL" clId="{7CB47FB0-0190-455D-BEC8-0272A960D732}" dt="2022-07-06T16:08:10.579" v="2580" actId="1076"/>
        <pc:sldMkLst>
          <pc:docMk/>
          <pc:sldMk cId="1200982804" sldId="269"/>
        </pc:sldMkLst>
        <pc:spChg chg="mod">
          <ac:chgData name="Natalie Horlor" userId="c442a7a1-767c-4323-9548-2846137e510e" providerId="ADAL" clId="{7CB47FB0-0190-455D-BEC8-0272A960D732}" dt="2022-06-19T18:50:59.076" v="765" actId="20577"/>
          <ac:spMkLst>
            <pc:docMk/>
            <pc:sldMk cId="1200982804" sldId="269"/>
            <ac:spMk id="4" creationId="{BB36BBAE-E42B-4E53-A67E-55C506BD0FBF}"/>
          </ac:spMkLst>
        </pc:spChg>
        <pc:spChg chg="add mod">
          <ac:chgData name="Natalie Horlor" userId="c442a7a1-767c-4323-9548-2846137e510e" providerId="ADAL" clId="{7CB47FB0-0190-455D-BEC8-0272A960D732}" dt="2022-07-06T16:08:02.164" v="2579" actId="6549"/>
          <ac:spMkLst>
            <pc:docMk/>
            <pc:sldMk cId="1200982804" sldId="269"/>
            <ac:spMk id="5" creationId="{236B5C89-6AF5-585B-CDB5-7524DB54FA31}"/>
          </ac:spMkLst>
        </pc:spChg>
        <pc:spChg chg="add mod">
          <ac:chgData name="Natalie Horlor" userId="c442a7a1-767c-4323-9548-2846137e510e" providerId="ADAL" clId="{7CB47FB0-0190-455D-BEC8-0272A960D732}" dt="2022-06-19T19:22:52.011" v="1502" actId="1076"/>
          <ac:spMkLst>
            <pc:docMk/>
            <pc:sldMk cId="1200982804" sldId="269"/>
            <ac:spMk id="6" creationId="{C92EBC5C-5749-19B2-3A76-187F6FA1361A}"/>
          </ac:spMkLst>
        </pc:spChg>
        <pc:picChg chg="add mod">
          <ac:chgData name="Natalie Horlor" userId="c442a7a1-767c-4323-9548-2846137e510e" providerId="ADAL" clId="{7CB47FB0-0190-455D-BEC8-0272A960D732}" dt="2022-07-06T16:08:10.579" v="2580" actId="1076"/>
          <ac:picMkLst>
            <pc:docMk/>
            <pc:sldMk cId="1200982804" sldId="269"/>
            <ac:picMk id="7" creationId="{58F8F3CB-BB1F-298F-BD9F-C6FF2E5978F2}"/>
          </ac:picMkLst>
        </pc:picChg>
      </pc:sldChg>
      <pc:sldChg chg="addSp modSp new mod">
        <pc:chgData name="Natalie Horlor" userId="c442a7a1-767c-4323-9548-2846137e510e" providerId="ADAL" clId="{7CB47FB0-0190-455D-BEC8-0272A960D732}" dt="2022-06-19T19:04:13.012" v="1120" actId="1076"/>
        <pc:sldMkLst>
          <pc:docMk/>
          <pc:sldMk cId="603996768" sldId="270"/>
        </pc:sldMkLst>
        <pc:picChg chg="add mod">
          <ac:chgData name="Natalie Horlor" userId="c442a7a1-767c-4323-9548-2846137e510e" providerId="ADAL" clId="{7CB47FB0-0190-455D-BEC8-0272A960D732}" dt="2022-06-19T19:04:13.012" v="1120" actId="1076"/>
          <ac:picMkLst>
            <pc:docMk/>
            <pc:sldMk cId="603996768" sldId="270"/>
            <ac:picMk id="3" creationId="{77AF7FBD-EDCE-ED5F-A053-1621BA8BD01A}"/>
          </ac:picMkLst>
        </pc:picChg>
      </pc:sldChg>
      <pc:sldChg chg="addSp modSp new mod">
        <pc:chgData name="Natalie Horlor" userId="c442a7a1-767c-4323-9548-2846137e510e" providerId="ADAL" clId="{7CB47FB0-0190-455D-BEC8-0272A960D732}" dt="2022-06-19T19:11:01.056" v="1139" actId="207"/>
        <pc:sldMkLst>
          <pc:docMk/>
          <pc:sldMk cId="1376567139" sldId="271"/>
        </pc:sldMkLst>
        <pc:spChg chg="add mod">
          <ac:chgData name="Natalie Horlor" userId="c442a7a1-767c-4323-9548-2846137e510e" providerId="ADAL" clId="{7CB47FB0-0190-455D-BEC8-0272A960D732}" dt="2022-06-19T19:11:01.056" v="1139" actId="207"/>
          <ac:spMkLst>
            <pc:docMk/>
            <pc:sldMk cId="1376567139" sldId="271"/>
            <ac:spMk id="2" creationId="{0E0026F5-19CB-76B4-17A8-7F2F269DD4A7}"/>
          </ac:spMkLst>
        </pc:spChg>
      </pc:sldChg>
      <pc:sldChg chg="addSp delSp modSp new mod setBg">
        <pc:chgData name="Natalie Horlor" userId="c442a7a1-767c-4323-9548-2846137e510e" providerId="ADAL" clId="{7CB47FB0-0190-455D-BEC8-0272A960D732}" dt="2022-06-19T19:32:38.518" v="2057" actId="2711"/>
        <pc:sldMkLst>
          <pc:docMk/>
          <pc:sldMk cId="3908845529" sldId="272"/>
        </pc:sldMkLst>
        <pc:spChg chg="mod">
          <ac:chgData name="Natalie Horlor" userId="c442a7a1-767c-4323-9548-2846137e510e" providerId="ADAL" clId="{7CB47FB0-0190-455D-BEC8-0272A960D732}" dt="2022-06-19T19:32:03.586" v="2052" actId="26606"/>
          <ac:spMkLst>
            <pc:docMk/>
            <pc:sldMk cId="3908845529" sldId="272"/>
            <ac:spMk id="2" creationId="{74EC09D6-C246-D763-9B5A-262A9E8ED816}"/>
          </ac:spMkLst>
        </pc:spChg>
        <pc:spChg chg="del mod">
          <ac:chgData name="Natalie Horlor" userId="c442a7a1-767c-4323-9548-2846137e510e" providerId="ADAL" clId="{7CB47FB0-0190-455D-BEC8-0272A960D732}" dt="2022-06-19T19:32:03.586" v="2052" actId="26606"/>
          <ac:spMkLst>
            <pc:docMk/>
            <pc:sldMk cId="3908845529" sldId="272"/>
            <ac:spMk id="3" creationId="{42A4205B-691C-BA1F-A9F0-97A4E5806F3B}"/>
          </ac:spMkLst>
        </pc:spChg>
        <pc:spChg chg="add">
          <ac:chgData name="Natalie Horlor" userId="c442a7a1-767c-4323-9548-2846137e510e" providerId="ADAL" clId="{7CB47FB0-0190-455D-BEC8-0272A960D732}" dt="2022-06-19T19:32:03.586" v="2052" actId="26606"/>
          <ac:spMkLst>
            <pc:docMk/>
            <pc:sldMk cId="3908845529" sldId="272"/>
            <ac:spMk id="9" creationId="{655AE6B0-AC9E-4167-806F-E9DB135FC46B}"/>
          </ac:spMkLst>
        </pc:spChg>
        <pc:spChg chg="add">
          <ac:chgData name="Natalie Horlor" userId="c442a7a1-767c-4323-9548-2846137e510e" providerId="ADAL" clId="{7CB47FB0-0190-455D-BEC8-0272A960D732}" dt="2022-06-19T19:32:03.586" v="2052" actId="26606"/>
          <ac:spMkLst>
            <pc:docMk/>
            <pc:sldMk cId="3908845529" sldId="272"/>
            <ac:spMk id="22" creationId="{87BD1F4E-A66D-4C06-86DA-8D56CA7A3B41}"/>
          </ac:spMkLst>
        </pc:spChg>
        <pc:grpChg chg="add">
          <ac:chgData name="Natalie Horlor" userId="c442a7a1-767c-4323-9548-2846137e510e" providerId="ADAL" clId="{7CB47FB0-0190-455D-BEC8-0272A960D732}" dt="2022-06-19T19:32:03.586" v="2052" actId="26606"/>
          <ac:grpSpMkLst>
            <pc:docMk/>
            <pc:sldMk cId="3908845529" sldId="272"/>
            <ac:grpSpMk id="11" creationId="{3523416A-383B-4FDC-B4C9-D8EDDFE9C043}"/>
          </ac:grpSpMkLst>
        </pc:grpChg>
        <pc:graphicFrameChg chg="add mod">
          <ac:chgData name="Natalie Horlor" userId="c442a7a1-767c-4323-9548-2846137e510e" providerId="ADAL" clId="{7CB47FB0-0190-455D-BEC8-0272A960D732}" dt="2022-06-19T19:32:38.518" v="2057" actId="2711"/>
          <ac:graphicFrameMkLst>
            <pc:docMk/>
            <pc:sldMk cId="3908845529" sldId="272"/>
            <ac:graphicFrameMk id="5" creationId="{D59FC201-F9F5-8F63-9431-C93621B26D71}"/>
          </ac:graphicFrameMkLst>
        </pc:graphicFrameChg>
      </pc:sldChg>
      <pc:sldChg chg="addSp modSp new mod setBg">
        <pc:chgData name="Natalie Horlor" userId="c442a7a1-767c-4323-9548-2846137e510e" providerId="ADAL" clId="{7CB47FB0-0190-455D-BEC8-0272A960D732}" dt="2022-06-19T19:33:40.594" v="2068" actId="1076"/>
        <pc:sldMkLst>
          <pc:docMk/>
          <pc:sldMk cId="2817160033" sldId="273"/>
        </pc:sldMkLst>
        <pc:spChg chg="mod">
          <ac:chgData name="Natalie Horlor" userId="c442a7a1-767c-4323-9548-2846137e510e" providerId="ADAL" clId="{7CB47FB0-0190-455D-BEC8-0272A960D732}" dt="2022-06-19T19:33:40.594" v="2068" actId="1076"/>
          <ac:spMkLst>
            <pc:docMk/>
            <pc:sldMk cId="2817160033" sldId="273"/>
            <ac:spMk id="2" creationId="{330BA1A8-7DBB-346C-BE46-D99717112352}"/>
          </ac:spMkLst>
        </pc:spChg>
        <pc:spChg chg="mod">
          <ac:chgData name="Natalie Horlor" userId="c442a7a1-767c-4323-9548-2846137e510e" providerId="ADAL" clId="{7CB47FB0-0190-455D-BEC8-0272A960D732}" dt="2022-06-19T19:33:29.781" v="2067" actId="14100"/>
          <ac:spMkLst>
            <pc:docMk/>
            <pc:sldMk cId="2817160033" sldId="273"/>
            <ac:spMk id="3" creationId="{1C90FC25-3841-EA7B-ECE5-27A1A59AF79E}"/>
          </ac:spMkLst>
        </pc:spChg>
        <pc:spChg chg="add">
          <ac:chgData name="Natalie Horlor" userId="c442a7a1-767c-4323-9548-2846137e510e" providerId="ADAL" clId="{7CB47FB0-0190-455D-BEC8-0272A960D732}" dt="2022-06-19T19:33:06.557" v="2058" actId="26606"/>
          <ac:spMkLst>
            <pc:docMk/>
            <pc:sldMk cId="2817160033" sldId="273"/>
            <ac:spMk id="1031" creationId="{3BCB5F6A-9EB0-40B0-9D13-3023E9A20508}"/>
          </ac:spMkLst>
        </pc:spChg>
        <pc:picChg chg="add mod">
          <ac:chgData name="Natalie Horlor" userId="c442a7a1-767c-4323-9548-2846137e510e" providerId="ADAL" clId="{7CB47FB0-0190-455D-BEC8-0272A960D732}" dt="2022-06-19T19:33:06.557" v="2058" actId="26606"/>
          <ac:picMkLst>
            <pc:docMk/>
            <pc:sldMk cId="2817160033" sldId="273"/>
            <ac:picMk id="1026" creationId="{75080394-ECFB-7CE4-7B08-C81FE6E26DAA}"/>
          </ac:picMkLst>
        </pc:picChg>
      </pc:sldChg>
      <pc:sldChg chg="addSp delSp modSp new mod">
        <pc:chgData name="Natalie Horlor" userId="c442a7a1-767c-4323-9548-2846137e510e" providerId="ADAL" clId="{7CB47FB0-0190-455D-BEC8-0272A960D732}" dt="2022-06-19T19:45:33.400" v="2122" actId="14100"/>
        <pc:sldMkLst>
          <pc:docMk/>
          <pc:sldMk cId="128218728" sldId="274"/>
        </pc:sldMkLst>
        <pc:spChg chg="mod">
          <ac:chgData name="Natalie Horlor" userId="c442a7a1-767c-4323-9548-2846137e510e" providerId="ADAL" clId="{7CB47FB0-0190-455D-BEC8-0272A960D732}" dt="2022-06-19T19:36:07.307" v="2095" actId="1076"/>
          <ac:spMkLst>
            <pc:docMk/>
            <pc:sldMk cId="128218728" sldId="274"/>
            <ac:spMk id="2" creationId="{34C8E065-C157-749A-4647-BE8243DF9945}"/>
          </ac:spMkLst>
        </pc:spChg>
        <pc:spChg chg="del">
          <ac:chgData name="Natalie Horlor" userId="c442a7a1-767c-4323-9548-2846137e510e" providerId="ADAL" clId="{7CB47FB0-0190-455D-BEC8-0272A960D732}" dt="2022-06-19T19:37:23.409" v="2097" actId="478"/>
          <ac:spMkLst>
            <pc:docMk/>
            <pc:sldMk cId="128218728" sldId="274"/>
            <ac:spMk id="3" creationId="{525BA3EE-F672-A08E-2B2C-123BEFA6F988}"/>
          </ac:spMkLst>
        </pc:spChg>
        <pc:picChg chg="add mod">
          <ac:chgData name="Natalie Horlor" userId="c442a7a1-767c-4323-9548-2846137e510e" providerId="ADAL" clId="{7CB47FB0-0190-455D-BEC8-0272A960D732}" dt="2022-06-19T19:45:33.400" v="2122" actId="14100"/>
          <ac:picMkLst>
            <pc:docMk/>
            <pc:sldMk cId="128218728" sldId="274"/>
            <ac:picMk id="5" creationId="{C33C6EF8-29E5-ABE2-D6B4-499F28B55410}"/>
          </ac:picMkLst>
        </pc:picChg>
        <pc:picChg chg="add mod">
          <ac:chgData name="Natalie Horlor" userId="c442a7a1-767c-4323-9548-2846137e510e" providerId="ADAL" clId="{7CB47FB0-0190-455D-BEC8-0272A960D732}" dt="2022-06-19T19:44:05.246" v="2120" actId="1076"/>
          <ac:picMkLst>
            <pc:docMk/>
            <pc:sldMk cId="128218728" sldId="274"/>
            <ac:picMk id="1026" creationId="{07EA16F0-1285-051A-EAAD-5ED6514CFBB9}"/>
          </ac:picMkLst>
        </pc:picChg>
        <pc:picChg chg="add mod">
          <ac:chgData name="Natalie Horlor" userId="c442a7a1-767c-4323-9548-2846137e510e" providerId="ADAL" clId="{7CB47FB0-0190-455D-BEC8-0272A960D732}" dt="2022-06-19T19:43:50.890" v="2119" actId="1076"/>
          <ac:picMkLst>
            <pc:docMk/>
            <pc:sldMk cId="128218728" sldId="274"/>
            <ac:picMk id="1028" creationId="{9C93E8E3-9D2B-3ADC-4C73-C9886474B360}"/>
          </ac:picMkLst>
        </pc:picChg>
        <pc:picChg chg="add mod">
          <ac:chgData name="Natalie Horlor" userId="c442a7a1-767c-4323-9548-2846137e510e" providerId="ADAL" clId="{7CB47FB0-0190-455D-BEC8-0272A960D732}" dt="2022-06-19T19:43:47.189" v="2118" actId="1076"/>
          <ac:picMkLst>
            <pc:docMk/>
            <pc:sldMk cId="128218728" sldId="274"/>
            <ac:picMk id="1030" creationId="{90D0FEE3-6D21-C53F-ED12-EEE8D28032A2}"/>
          </ac:picMkLst>
        </pc:picChg>
      </pc:sldChg>
      <pc:sldChg chg="addSp modSp new mod">
        <pc:chgData name="Natalie Horlor" userId="c442a7a1-767c-4323-9548-2846137e510e" providerId="ADAL" clId="{7CB47FB0-0190-455D-BEC8-0272A960D732}" dt="2022-06-19T19:49:34.440" v="2126" actId="14100"/>
        <pc:sldMkLst>
          <pc:docMk/>
          <pc:sldMk cId="3454474512" sldId="275"/>
        </pc:sldMkLst>
        <pc:picChg chg="add mod">
          <ac:chgData name="Natalie Horlor" userId="c442a7a1-767c-4323-9548-2846137e510e" providerId="ADAL" clId="{7CB47FB0-0190-455D-BEC8-0272A960D732}" dt="2022-06-19T19:49:34.440" v="2126" actId="14100"/>
          <ac:picMkLst>
            <pc:docMk/>
            <pc:sldMk cId="3454474512" sldId="275"/>
            <ac:picMk id="3" creationId="{2797B355-0003-9999-4591-4385C048CB15}"/>
          </ac:picMkLst>
        </pc:picChg>
      </pc:sldChg>
      <pc:sldChg chg="modSp add mod">
        <pc:chgData name="Natalie Horlor" userId="c442a7a1-767c-4323-9548-2846137e510e" providerId="ADAL" clId="{7CB47FB0-0190-455D-BEC8-0272A960D732}" dt="2022-07-06T15:25:04.913" v="2318" actId="20577"/>
        <pc:sldMkLst>
          <pc:docMk/>
          <pc:sldMk cId="2519187814" sldId="276"/>
        </pc:sldMkLst>
        <pc:spChg chg="mod">
          <ac:chgData name="Natalie Horlor" userId="c442a7a1-767c-4323-9548-2846137e510e" providerId="ADAL" clId="{7CB47FB0-0190-455D-BEC8-0272A960D732}" dt="2022-07-06T15:25:04.913" v="2318" actId="20577"/>
          <ac:spMkLst>
            <pc:docMk/>
            <pc:sldMk cId="2519187814" sldId="276"/>
            <ac:spMk id="4" creationId="{0594A3A1-B94D-DFB7-4467-1AD38E4D2F52}"/>
          </ac:spMkLst>
        </pc:spChg>
      </pc:sldChg>
      <pc:sldChg chg="addSp modSp new mod">
        <pc:chgData name="Natalie Horlor" userId="c442a7a1-767c-4323-9548-2846137e510e" providerId="ADAL" clId="{7CB47FB0-0190-455D-BEC8-0272A960D732}" dt="2022-07-06T15:29:43.892" v="2578" actId="1076"/>
        <pc:sldMkLst>
          <pc:docMk/>
          <pc:sldMk cId="1573778607" sldId="277"/>
        </pc:sldMkLst>
        <pc:spChg chg="mod">
          <ac:chgData name="Natalie Horlor" userId="c442a7a1-767c-4323-9548-2846137e510e" providerId="ADAL" clId="{7CB47FB0-0190-455D-BEC8-0272A960D732}" dt="2022-07-06T15:25:43.614" v="2339" actId="2711"/>
          <ac:spMkLst>
            <pc:docMk/>
            <pc:sldMk cId="1573778607" sldId="277"/>
            <ac:spMk id="2" creationId="{C885C693-FD0D-5FDE-3843-5D9B1C860BEB}"/>
          </ac:spMkLst>
        </pc:spChg>
        <pc:spChg chg="mod">
          <ac:chgData name="Natalie Horlor" userId="c442a7a1-767c-4323-9548-2846137e510e" providerId="ADAL" clId="{7CB47FB0-0190-455D-BEC8-0272A960D732}" dt="2022-07-06T15:27:59.390" v="2572" actId="27636"/>
          <ac:spMkLst>
            <pc:docMk/>
            <pc:sldMk cId="1573778607" sldId="277"/>
            <ac:spMk id="3" creationId="{E08489DE-451D-FA11-CB26-3919578610A5}"/>
          </ac:spMkLst>
        </pc:spChg>
        <pc:picChg chg="add mod">
          <ac:chgData name="Natalie Horlor" userId="c442a7a1-767c-4323-9548-2846137e510e" providerId="ADAL" clId="{7CB47FB0-0190-455D-BEC8-0272A960D732}" dt="2022-07-06T15:28:59.503" v="2574" actId="1076"/>
          <ac:picMkLst>
            <pc:docMk/>
            <pc:sldMk cId="1573778607" sldId="277"/>
            <ac:picMk id="1026" creationId="{DB789989-E486-1E35-1A5B-127DD63A4C03}"/>
          </ac:picMkLst>
        </pc:picChg>
        <pc:picChg chg="add mod">
          <ac:chgData name="Natalie Horlor" userId="c442a7a1-767c-4323-9548-2846137e510e" providerId="ADAL" clId="{7CB47FB0-0190-455D-BEC8-0272A960D732}" dt="2022-07-06T15:29:20.739" v="2576" actId="1076"/>
          <ac:picMkLst>
            <pc:docMk/>
            <pc:sldMk cId="1573778607" sldId="277"/>
            <ac:picMk id="1028" creationId="{5EDD089A-EB1E-6AE6-96A6-93F5291B9598}"/>
          </ac:picMkLst>
        </pc:picChg>
        <pc:picChg chg="add mod">
          <ac:chgData name="Natalie Horlor" userId="c442a7a1-767c-4323-9548-2846137e510e" providerId="ADAL" clId="{7CB47FB0-0190-455D-BEC8-0272A960D732}" dt="2022-07-06T15:29:43.892" v="2578" actId="1076"/>
          <ac:picMkLst>
            <pc:docMk/>
            <pc:sldMk cId="1573778607" sldId="277"/>
            <ac:picMk id="1030" creationId="{6CD7DF58-7126-CA1A-EC2F-C54969B72DFB}"/>
          </ac:picMkLst>
        </pc:picChg>
      </pc:sldChg>
    </pc:docChg>
  </pc:docChgLst>
  <pc:docChgLst>
    <pc:chgData name="Andrea Free" userId="S::afree@ankervalley.org::8b693ebd-af51-4f91-bc19-fc8a65b22909" providerId="AD" clId="Web-{5FC4D21B-F561-4D03-9925-6C590B5A1DA7}"/>
    <pc:docChg chg="addSld delSld modSld">
      <pc:chgData name="Andrea Free" userId="S::afree@ankervalley.org::8b693ebd-af51-4f91-bc19-fc8a65b22909" providerId="AD" clId="Web-{5FC4D21B-F561-4D03-9925-6C590B5A1DA7}" dt="2021-08-21T19:39:24.675" v="415" actId="20577"/>
      <pc:docMkLst>
        <pc:docMk/>
      </pc:docMkLst>
      <pc:sldChg chg="addSp delSp modSp">
        <pc:chgData name="Andrea Free" userId="S::afree@ankervalley.org::8b693ebd-af51-4f91-bc19-fc8a65b22909" providerId="AD" clId="Web-{5FC4D21B-F561-4D03-9925-6C590B5A1DA7}" dt="2021-08-21T19:37:28.991" v="369" actId="1076"/>
        <pc:sldMkLst>
          <pc:docMk/>
          <pc:sldMk cId="2381084607" sldId="261"/>
        </pc:sldMkLst>
        <pc:spChg chg="add mod">
          <ac:chgData name="Andrea Free" userId="S::afree@ankervalley.org::8b693ebd-af51-4f91-bc19-fc8a65b22909" providerId="AD" clId="Web-{5FC4D21B-F561-4D03-9925-6C590B5A1DA7}" dt="2021-08-21T19:37:28.991" v="369" actId="1076"/>
          <ac:spMkLst>
            <pc:docMk/>
            <pc:sldMk cId="2381084607" sldId="261"/>
            <ac:spMk id="2" creationId="{E11E2958-6691-4389-9E21-0EF3C9C3E5CC}"/>
          </ac:spMkLst>
        </pc:spChg>
        <pc:spChg chg="mod">
          <ac:chgData name="Andrea Free" userId="S::afree@ankervalley.org::8b693ebd-af51-4f91-bc19-fc8a65b22909" providerId="AD" clId="Web-{5FC4D21B-F561-4D03-9925-6C590B5A1DA7}" dt="2021-08-21T18:57:47.646" v="12" actId="1076"/>
          <ac:spMkLst>
            <pc:docMk/>
            <pc:sldMk cId="2381084607" sldId="261"/>
            <ac:spMk id="4" creationId="{BB36BBAE-E42B-4E53-A67E-55C506BD0FBF}"/>
          </ac:spMkLst>
        </pc:spChg>
        <pc:spChg chg="add del mod">
          <ac:chgData name="Andrea Free" userId="S::afree@ankervalley.org::8b693ebd-af51-4f91-bc19-fc8a65b22909" providerId="AD" clId="Web-{5FC4D21B-F561-4D03-9925-6C590B5A1DA7}" dt="2021-08-21T19:03:09.230" v="73"/>
          <ac:spMkLst>
            <pc:docMk/>
            <pc:sldMk cId="2381084607" sldId="261"/>
            <ac:spMk id="5" creationId="{BAC122C3-2D31-4C1D-A16B-FD0FDC2F354C}"/>
          </ac:spMkLst>
        </pc:spChg>
      </pc:sldChg>
      <pc:sldChg chg="addSp modSp add replId">
        <pc:chgData name="Andrea Free" userId="S::afree@ankervalley.org::8b693ebd-af51-4f91-bc19-fc8a65b22909" providerId="AD" clId="Web-{5FC4D21B-F561-4D03-9925-6C590B5A1DA7}" dt="2021-08-21T19:39:24.675" v="415" actId="20577"/>
        <pc:sldMkLst>
          <pc:docMk/>
          <pc:sldMk cId="962260644" sldId="264"/>
        </pc:sldMkLst>
        <pc:spChg chg="mod">
          <ac:chgData name="Andrea Free" userId="S::afree@ankervalley.org::8b693ebd-af51-4f91-bc19-fc8a65b22909" providerId="AD" clId="Web-{5FC4D21B-F561-4D03-9925-6C590B5A1DA7}" dt="2021-08-21T19:10:28.889" v="121" actId="20577"/>
          <ac:spMkLst>
            <pc:docMk/>
            <pc:sldMk cId="962260644" sldId="264"/>
            <ac:spMk id="2" creationId="{E11E2958-6691-4389-9E21-0EF3C9C3E5CC}"/>
          </ac:spMkLst>
        </pc:spChg>
        <pc:spChg chg="mod">
          <ac:chgData name="Andrea Free" userId="S::afree@ankervalley.org::8b693ebd-af51-4f91-bc19-fc8a65b22909" providerId="AD" clId="Web-{5FC4D21B-F561-4D03-9925-6C590B5A1DA7}" dt="2021-08-21T19:38:16.431" v="398" actId="20577"/>
          <ac:spMkLst>
            <pc:docMk/>
            <pc:sldMk cId="962260644" sldId="264"/>
            <ac:spMk id="4" creationId="{BB36BBAE-E42B-4E53-A67E-55C506BD0FBF}"/>
          </ac:spMkLst>
        </pc:spChg>
        <pc:spChg chg="add mod">
          <ac:chgData name="Andrea Free" userId="S::afree@ankervalley.org::8b693ebd-af51-4f91-bc19-fc8a65b22909" providerId="AD" clId="Web-{5FC4D21B-F561-4D03-9925-6C590B5A1DA7}" dt="2021-08-21T19:38:51.377" v="409" actId="1076"/>
          <ac:spMkLst>
            <pc:docMk/>
            <pc:sldMk cId="962260644" sldId="264"/>
            <ac:spMk id="7" creationId="{31724142-951E-4CE8-A8EC-DA04863BF190}"/>
          </ac:spMkLst>
        </pc:spChg>
        <pc:spChg chg="add mod">
          <ac:chgData name="Andrea Free" userId="S::afree@ankervalley.org::8b693ebd-af51-4f91-bc19-fc8a65b22909" providerId="AD" clId="Web-{5FC4D21B-F561-4D03-9925-6C590B5A1DA7}" dt="2021-08-21T19:39:24.675" v="415" actId="20577"/>
          <ac:spMkLst>
            <pc:docMk/>
            <pc:sldMk cId="962260644" sldId="264"/>
            <ac:spMk id="8" creationId="{8AF5343C-4A21-40DE-BB92-02AC43E8F54C}"/>
          </ac:spMkLst>
        </pc:spChg>
        <pc:picChg chg="add mod">
          <ac:chgData name="Andrea Free" userId="S::afree@ankervalley.org::8b693ebd-af51-4f91-bc19-fc8a65b22909" providerId="AD" clId="Web-{5FC4D21B-F561-4D03-9925-6C590B5A1DA7}" dt="2021-08-21T19:38:53.189" v="410" actId="1076"/>
          <ac:picMkLst>
            <pc:docMk/>
            <pc:sldMk cId="962260644" sldId="264"/>
            <ac:picMk id="5" creationId="{4787CA6A-EC42-450D-B290-855EAC74EC12}"/>
          </ac:picMkLst>
        </pc:picChg>
        <pc:picChg chg="add mod">
          <ac:chgData name="Andrea Free" userId="S::afree@ankervalley.org::8b693ebd-af51-4f91-bc19-fc8a65b22909" providerId="AD" clId="Web-{5FC4D21B-F561-4D03-9925-6C590B5A1DA7}" dt="2021-08-21T19:38:36.952" v="405" actId="1076"/>
          <ac:picMkLst>
            <pc:docMk/>
            <pc:sldMk cId="962260644" sldId="264"/>
            <ac:picMk id="6" creationId="{8F4688F1-61C7-4972-8E1C-913FE8821698}"/>
          </ac:picMkLst>
        </pc:picChg>
      </pc:sldChg>
      <pc:sldChg chg="new del">
        <pc:chgData name="Andrea Free" userId="S::afree@ankervalley.org::8b693ebd-af51-4f91-bc19-fc8a65b22909" providerId="AD" clId="Web-{5FC4D21B-F561-4D03-9925-6C590B5A1DA7}" dt="2021-08-21T19:10:19.295" v="118"/>
        <pc:sldMkLst>
          <pc:docMk/>
          <pc:sldMk cId="1026289431" sldId="264"/>
        </pc:sldMkLst>
      </pc:sldChg>
      <pc:sldChg chg="addSp modSp add replId">
        <pc:chgData name="Andrea Free" userId="S::afree@ankervalley.org::8b693ebd-af51-4f91-bc19-fc8a65b22909" providerId="AD" clId="Web-{5FC4D21B-F561-4D03-9925-6C590B5A1DA7}" dt="2021-08-21T19:36:40.472" v="360" actId="20577"/>
        <pc:sldMkLst>
          <pc:docMk/>
          <pc:sldMk cId="2914265661" sldId="265"/>
        </pc:sldMkLst>
        <pc:spChg chg="mod">
          <ac:chgData name="Andrea Free" userId="S::afree@ankervalley.org::8b693ebd-af51-4f91-bc19-fc8a65b22909" providerId="AD" clId="Web-{5FC4D21B-F561-4D03-9925-6C590B5A1DA7}" dt="2021-08-21T19:36:40.472" v="360" actId="20577"/>
          <ac:spMkLst>
            <pc:docMk/>
            <pc:sldMk cId="2914265661" sldId="265"/>
            <ac:spMk id="2" creationId="{E11E2958-6691-4389-9E21-0EF3C9C3E5CC}"/>
          </ac:spMkLst>
        </pc:spChg>
        <pc:spChg chg="mod">
          <ac:chgData name="Andrea Free" userId="S::afree@ankervalley.org::8b693ebd-af51-4f91-bc19-fc8a65b22909" providerId="AD" clId="Web-{5FC4D21B-F561-4D03-9925-6C590B5A1DA7}" dt="2021-08-21T19:14:16.027" v="136" actId="20577"/>
          <ac:spMkLst>
            <pc:docMk/>
            <pc:sldMk cId="2914265661" sldId="265"/>
            <ac:spMk id="4" creationId="{BB36BBAE-E42B-4E53-A67E-55C506BD0FBF}"/>
          </ac:spMkLst>
        </pc:spChg>
        <pc:spChg chg="add mod">
          <ac:chgData name="Andrea Free" userId="S::afree@ankervalley.org::8b693ebd-af51-4f91-bc19-fc8a65b22909" providerId="AD" clId="Web-{5FC4D21B-F561-4D03-9925-6C590B5A1DA7}" dt="2021-08-21T19:35:50.078" v="344" actId="1076"/>
          <ac:spMkLst>
            <pc:docMk/>
            <pc:sldMk cId="2914265661" sldId="265"/>
            <ac:spMk id="6" creationId="{D4F01281-A053-4D0E-B519-04F7CA46FBB5}"/>
          </ac:spMkLst>
        </pc:spChg>
        <pc:picChg chg="add mod">
          <ac:chgData name="Andrea Free" userId="S::afree@ankervalley.org::8b693ebd-af51-4f91-bc19-fc8a65b22909" providerId="AD" clId="Web-{5FC4D21B-F561-4D03-9925-6C590B5A1DA7}" dt="2021-08-21T19:32:59.879" v="331" actId="1076"/>
          <ac:picMkLst>
            <pc:docMk/>
            <pc:sldMk cId="2914265661" sldId="265"/>
            <ac:picMk id="5" creationId="{D6DA2557-0FA7-4D6E-9208-356B3D75F164}"/>
          </ac:picMkLst>
        </pc:picChg>
      </pc:sldChg>
      <pc:sldChg chg="add del replId">
        <pc:chgData name="Andrea Free" userId="S::afree@ankervalley.org::8b693ebd-af51-4f91-bc19-fc8a65b22909" providerId="AD" clId="Web-{5FC4D21B-F561-4D03-9925-6C590B5A1DA7}" dt="2021-08-21T19:10:14.216" v="117"/>
        <pc:sldMkLst>
          <pc:docMk/>
          <pc:sldMk cId="3689740644" sldId="265"/>
        </pc:sldMkLst>
      </pc:sldChg>
    </pc:docChg>
  </pc:docChgLst>
  <pc:docChgLst>
    <pc:chgData name="Natalie Horlor" userId="S::nhorlor@ankervalley.org::c442a7a1-767c-4323-9548-2846137e510e" providerId="AD" clId="Web-{F13342D9-D14D-42C2-98B2-889F64E240C6}"/>
    <pc:docChg chg="modSld">
      <pc:chgData name="Natalie Horlor" userId="S::nhorlor@ankervalley.org::c442a7a1-767c-4323-9548-2846137e510e" providerId="AD" clId="Web-{F13342D9-D14D-42C2-98B2-889F64E240C6}" dt="2021-08-24T13:17:43.420" v="12" actId="14100"/>
      <pc:docMkLst>
        <pc:docMk/>
      </pc:docMkLst>
      <pc:sldChg chg="modSp">
        <pc:chgData name="Natalie Horlor" userId="S::nhorlor@ankervalley.org::c442a7a1-767c-4323-9548-2846137e510e" providerId="AD" clId="Web-{F13342D9-D14D-42C2-98B2-889F64E240C6}" dt="2021-08-24T13:17:43.420" v="12" actId="14100"/>
        <pc:sldMkLst>
          <pc:docMk/>
          <pc:sldMk cId="162816929" sldId="258"/>
        </pc:sldMkLst>
        <pc:spChg chg="mod">
          <ac:chgData name="Natalie Horlor" userId="S::nhorlor@ankervalley.org::c442a7a1-767c-4323-9548-2846137e510e" providerId="AD" clId="Web-{F13342D9-D14D-42C2-98B2-889F64E240C6}" dt="2021-08-24T13:17:43.420" v="12" actId="14100"/>
          <ac:spMkLst>
            <pc:docMk/>
            <pc:sldMk cId="162816929" sldId="258"/>
            <ac:spMk id="4" creationId="{6BA44306-AED9-4DE5-ABBD-DF5BA4FA9712}"/>
          </ac:spMkLst>
        </pc:spChg>
      </pc:sldChg>
    </pc:docChg>
  </pc:docChgLst>
  <pc:docChgLst>
    <pc:chgData name="Andrea Free" userId="S::afree@ankervalley.org::8b693ebd-af51-4f91-bc19-fc8a65b22909" providerId="AD" clId="Web-{839182B2-9FAF-445E-B8BD-CC3C0A714A5C}"/>
    <pc:docChg chg="modSld">
      <pc:chgData name="Andrea Free" userId="S::afree@ankervalley.org::8b693ebd-af51-4f91-bc19-fc8a65b22909" providerId="AD" clId="Web-{839182B2-9FAF-445E-B8BD-CC3C0A714A5C}" dt="2021-08-31T07:56:26.345" v="34" actId="1076"/>
      <pc:docMkLst>
        <pc:docMk/>
      </pc:docMkLst>
      <pc:sldChg chg="addSp modSp">
        <pc:chgData name="Andrea Free" userId="S::afree@ankervalley.org::8b693ebd-af51-4f91-bc19-fc8a65b22909" providerId="AD" clId="Web-{839182B2-9FAF-445E-B8BD-CC3C0A714A5C}" dt="2021-08-31T07:56:26.345" v="34" actId="1076"/>
        <pc:sldMkLst>
          <pc:docMk/>
          <pc:sldMk cId="2026396159" sldId="267"/>
        </pc:sldMkLst>
        <pc:spChg chg="mod">
          <ac:chgData name="Andrea Free" userId="S::afree@ankervalley.org::8b693ebd-af51-4f91-bc19-fc8a65b22909" providerId="AD" clId="Web-{839182B2-9FAF-445E-B8BD-CC3C0A714A5C}" dt="2021-08-31T07:55:00.277" v="29" actId="1076"/>
          <ac:spMkLst>
            <pc:docMk/>
            <pc:sldMk cId="2026396159" sldId="267"/>
            <ac:spMk id="2" creationId="{E11E2958-6691-4389-9E21-0EF3C9C3E5CC}"/>
          </ac:spMkLst>
        </pc:spChg>
        <pc:picChg chg="add mod">
          <ac:chgData name="Andrea Free" userId="S::afree@ankervalley.org::8b693ebd-af51-4f91-bc19-fc8a65b22909" providerId="AD" clId="Web-{839182B2-9FAF-445E-B8BD-CC3C0A714A5C}" dt="2021-08-31T07:56:26.345" v="34" actId="1076"/>
          <ac:picMkLst>
            <pc:docMk/>
            <pc:sldMk cId="2026396159" sldId="267"/>
            <ac:picMk id="5" creationId="{614F781B-6170-49FE-B57B-1DCBFA1BCEF8}"/>
          </ac:picMkLst>
        </pc:picChg>
        <pc:picChg chg="mod">
          <ac:chgData name="Andrea Free" userId="S::afree@ankervalley.org::8b693ebd-af51-4f91-bc19-fc8a65b22909" providerId="AD" clId="Web-{839182B2-9FAF-445E-B8BD-CC3C0A714A5C}" dt="2021-08-31T07:55:11.293" v="31" actId="1076"/>
          <ac:picMkLst>
            <pc:docMk/>
            <pc:sldMk cId="2026396159" sldId="267"/>
            <ac:picMk id="6" creationId="{440B5594-B5C0-4F80-B49C-1BB8E8EB25B5}"/>
          </ac:picMkLst>
        </pc:picChg>
        <pc:picChg chg="mod">
          <ac:chgData name="Andrea Free" userId="S::afree@ankervalley.org::8b693ebd-af51-4f91-bc19-fc8a65b22909" providerId="AD" clId="Web-{839182B2-9FAF-445E-B8BD-CC3C0A714A5C}" dt="2021-08-31T07:55:14.450" v="32" actId="1076"/>
          <ac:picMkLst>
            <pc:docMk/>
            <pc:sldMk cId="2026396159" sldId="267"/>
            <ac:picMk id="10" creationId="{F3879786-7187-46D7-89F3-9426B185ABDE}"/>
          </ac:picMkLst>
        </pc:picChg>
        <pc:picChg chg="mod">
          <ac:chgData name="Andrea Free" userId="S::afree@ankervalley.org::8b693ebd-af51-4f91-bc19-fc8a65b22909" providerId="AD" clId="Web-{839182B2-9FAF-445E-B8BD-CC3C0A714A5C}" dt="2021-08-31T07:55:16.700" v="33" actId="1076"/>
          <ac:picMkLst>
            <pc:docMk/>
            <pc:sldMk cId="2026396159" sldId="267"/>
            <ac:picMk id="12" creationId="{0B38EAAC-1353-4FAF-A696-5D30658862A8}"/>
          </ac:picMkLst>
        </pc:picChg>
      </pc:sldChg>
      <pc:sldChg chg="addSp delSp modSp">
        <pc:chgData name="Andrea Free" userId="S::afree@ankervalley.org::8b693ebd-af51-4f91-bc19-fc8a65b22909" providerId="AD" clId="Web-{839182B2-9FAF-445E-B8BD-CC3C0A714A5C}" dt="2021-08-31T07:12:46.580" v="18" actId="1076"/>
        <pc:sldMkLst>
          <pc:docMk/>
          <pc:sldMk cId="2865470941" sldId="268"/>
        </pc:sldMkLst>
        <pc:spChg chg="add del">
          <ac:chgData name="Andrea Free" userId="S::afree@ankervalley.org::8b693ebd-af51-4f91-bc19-fc8a65b22909" providerId="AD" clId="Web-{839182B2-9FAF-445E-B8BD-CC3C0A714A5C}" dt="2021-08-31T07:11:46.889" v="5"/>
          <ac:spMkLst>
            <pc:docMk/>
            <pc:sldMk cId="2865470941" sldId="268"/>
            <ac:spMk id="5" creationId="{DA12B902-298C-4207-A66F-3E60990919AD}"/>
          </ac:spMkLst>
        </pc:spChg>
        <pc:spChg chg="mod">
          <ac:chgData name="Andrea Free" userId="S::afree@ankervalley.org::8b693ebd-af51-4f91-bc19-fc8a65b22909" providerId="AD" clId="Web-{839182B2-9FAF-445E-B8BD-CC3C0A714A5C}" dt="2021-08-31T07:12:35.876" v="16" actId="1076"/>
          <ac:spMkLst>
            <pc:docMk/>
            <pc:sldMk cId="2865470941" sldId="268"/>
            <ac:spMk id="7" creationId="{D22BB22A-CDAD-4688-A485-47EDC25BD66F}"/>
          </ac:spMkLst>
        </pc:spChg>
        <pc:picChg chg="mod">
          <ac:chgData name="Andrea Free" userId="S::afree@ankervalley.org::8b693ebd-af51-4f91-bc19-fc8a65b22909" providerId="AD" clId="Web-{839182B2-9FAF-445E-B8BD-CC3C0A714A5C}" dt="2021-08-31T07:12:41.705" v="17" actId="1076"/>
          <ac:picMkLst>
            <pc:docMk/>
            <pc:sldMk cId="2865470941" sldId="268"/>
            <ac:picMk id="6" creationId="{0E716C39-D277-48EA-8566-9C08FC511B2C}"/>
          </ac:picMkLst>
        </pc:picChg>
        <pc:picChg chg="add mod">
          <ac:chgData name="Andrea Free" userId="S::afree@ankervalley.org::8b693ebd-af51-4f91-bc19-fc8a65b22909" providerId="AD" clId="Web-{839182B2-9FAF-445E-B8BD-CC3C0A714A5C}" dt="2021-08-31T07:12:30.236" v="15" actId="1076"/>
          <ac:picMkLst>
            <pc:docMk/>
            <pc:sldMk cId="2865470941" sldId="268"/>
            <ac:picMk id="8" creationId="{8AF3786D-75EB-4917-9FB8-7A19B6936D4B}"/>
          </ac:picMkLst>
        </pc:picChg>
        <pc:picChg chg="add mod">
          <ac:chgData name="Andrea Free" userId="S::afree@ankervalley.org::8b693ebd-af51-4f91-bc19-fc8a65b22909" providerId="AD" clId="Web-{839182B2-9FAF-445E-B8BD-CC3C0A714A5C}" dt="2021-08-31T07:12:46.580" v="18" actId="1076"/>
          <ac:picMkLst>
            <pc:docMk/>
            <pc:sldMk cId="2865470941" sldId="268"/>
            <ac:picMk id="9" creationId="{7270E9A2-9512-4021-AC51-B20FA6846660}"/>
          </ac:picMkLst>
        </pc:picChg>
      </pc:sldChg>
    </pc:docChg>
  </pc:docChgLst>
  <pc:docChgLst>
    <pc:chgData name="Natalie Horlor" userId="S::nhorlor@ankervalley.org::c442a7a1-767c-4323-9548-2846137e510e" providerId="AD" clId="Web-{BC4619E2-92E8-4CE5-95DC-ED548FAC82B4}"/>
    <pc:docChg chg="delSld modSld">
      <pc:chgData name="Natalie Horlor" userId="S::nhorlor@ankervalley.org::c442a7a1-767c-4323-9548-2846137e510e" providerId="AD" clId="Web-{BC4619E2-92E8-4CE5-95DC-ED548FAC82B4}" dt="2022-06-19T18:23:45.892" v="163" actId="20577"/>
      <pc:docMkLst>
        <pc:docMk/>
      </pc:docMkLst>
      <pc:sldChg chg="modSp">
        <pc:chgData name="Natalie Horlor" userId="S::nhorlor@ankervalley.org::c442a7a1-767c-4323-9548-2846137e510e" providerId="AD" clId="Web-{BC4619E2-92E8-4CE5-95DC-ED548FAC82B4}" dt="2022-06-19T17:52:01.456" v="41" actId="20577"/>
        <pc:sldMkLst>
          <pc:docMk/>
          <pc:sldMk cId="1018949734" sldId="256"/>
        </pc:sldMkLst>
        <pc:spChg chg="mod">
          <ac:chgData name="Natalie Horlor" userId="S::nhorlor@ankervalley.org::c442a7a1-767c-4323-9548-2846137e510e" providerId="AD" clId="Web-{BC4619E2-92E8-4CE5-95DC-ED548FAC82B4}" dt="2022-06-19T17:52:01.456" v="41" actId="20577"/>
          <ac:spMkLst>
            <pc:docMk/>
            <pc:sldMk cId="1018949734" sldId="256"/>
            <ac:spMk id="5" creationId="{5234EFB5-A78B-4004-8D7C-3BFBCFF9029A}"/>
          </ac:spMkLst>
        </pc:spChg>
      </pc:sldChg>
      <pc:sldChg chg="del">
        <pc:chgData name="Natalie Horlor" userId="S::nhorlor@ankervalley.org::c442a7a1-767c-4323-9548-2846137e510e" providerId="AD" clId="Web-{BC4619E2-92E8-4CE5-95DC-ED548FAC82B4}" dt="2022-06-19T17:52:02.816" v="42"/>
        <pc:sldMkLst>
          <pc:docMk/>
          <pc:sldMk cId="2863620809" sldId="257"/>
        </pc:sldMkLst>
      </pc:sldChg>
      <pc:sldChg chg="modSp">
        <pc:chgData name="Natalie Horlor" userId="S::nhorlor@ankervalley.org::c442a7a1-767c-4323-9548-2846137e510e" providerId="AD" clId="Web-{BC4619E2-92E8-4CE5-95DC-ED548FAC82B4}" dt="2022-06-19T17:52:29.412" v="62" actId="14100"/>
        <pc:sldMkLst>
          <pc:docMk/>
          <pc:sldMk cId="3356438579" sldId="259"/>
        </pc:sldMkLst>
        <pc:spChg chg="mod">
          <ac:chgData name="Natalie Horlor" userId="S::nhorlor@ankervalley.org::c442a7a1-767c-4323-9548-2846137e510e" providerId="AD" clId="Web-{BC4619E2-92E8-4CE5-95DC-ED548FAC82B4}" dt="2022-06-19T17:52:29.412" v="62" actId="14100"/>
          <ac:spMkLst>
            <pc:docMk/>
            <pc:sldMk cId="3356438579" sldId="259"/>
            <ac:spMk id="4" creationId="{2D83D0CE-D2F5-411D-BB2F-3F7BECBF5AE3}"/>
          </ac:spMkLst>
        </pc:spChg>
      </pc:sldChg>
      <pc:sldChg chg="del">
        <pc:chgData name="Natalie Horlor" userId="S::nhorlor@ankervalley.org::c442a7a1-767c-4323-9548-2846137e510e" providerId="AD" clId="Web-{BC4619E2-92E8-4CE5-95DC-ED548FAC82B4}" dt="2022-06-19T17:52:35.568" v="63"/>
        <pc:sldMkLst>
          <pc:docMk/>
          <pc:sldMk cId="1458516164" sldId="260"/>
        </pc:sldMkLst>
      </pc:sldChg>
      <pc:sldChg chg="del">
        <pc:chgData name="Natalie Horlor" userId="S::nhorlor@ankervalley.org::c442a7a1-767c-4323-9548-2846137e510e" providerId="AD" clId="Web-{BC4619E2-92E8-4CE5-95DC-ED548FAC82B4}" dt="2022-06-19T17:52:38.740" v="64"/>
        <pc:sldMkLst>
          <pc:docMk/>
          <pc:sldMk cId="2381084607" sldId="261"/>
        </pc:sldMkLst>
      </pc:sldChg>
      <pc:sldChg chg="modSp">
        <pc:chgData name="Natalie Horlor" userId="S::nhorlor@ankervalley.org::c442a7a1-767c-4323-9548-2846137e510e" providerId="AD" clId="Web-{BC4619E2-92E8-4CE5-95DC-ED548FAC82B4}" dt="2022-06-19T18:23:45.892" v="163" actId="20577"/>
        <pc:sldMkLst>
          <pc:docMk/>
          <pc:sldMk cId="1061696523" sldId="262"/>
        </pc:sldMkLst>
        <pc:spChg chg="mod">
          <ac:chgData name="Natalie Horlor" userId="S::nhorlor@ankervalley.org::c442a7a1-767c-4323-9548-2846137e510e" providerId="AD" clId="Web-{BC4619E2-92E8-4CE5-95DC-ED548FAC82B4}" dt="2022-06-19T18:22:14.765" v="101" actId="20577"/>
          <ac:spMkLst>
            <pc:docMk/>
            <pc:sldMk cId="1061696523" sldId="262"/>
            <ac:spMk id="4" creationId="{D3379003-2A19-41E7-B82B-B0D4211EAFA4}"/>
          </ac:spMkLst>
        </pc:spChg>
        <pc:spChg chg="mod">
          <ac:chgData name="Natalie Horlor" userId="S::nhorlor@ankervalley.org::c442a7a1-767c-4323-9548-2846137e510e" providerId="AD" clId="Web-{BC4619E2-92E8-4CE5-95DC-ED548FAC82B4}" dt="2022-06-19T18:23:45.892" v="163" actId="20577"/>
          <ac:spMkLst>
            <pc:docMk/>
            <pc:sldMk cId="1061696523" sldId="262"/>
            <ac:spMk id="5" creationId="{1D9B9272-3A1E-461C-85D5-1DD5894C764C}"/>
          </ac:spMkLst>
        </pc:spChg>
      </pc:sldChg>
      <pc:sldChg chg="delSp modSp">
        <pc:chgData name="Natalie Horlor" userId="S::nhorlor@ankervalley.org::c442a7a1-767c-4323-9548-2846137e510e" providerId="AD" clId="Web-{BC4619E2-92E8-4CE5-95DC-ED548FAC82B4}" dt="2022-06-19T17:53:05.352" v="75" actId="14100"/>
        <pc:sldMkLst>
          <pc:docMk/>
          <pc:sldMk cId="962260644" sldId="264"/>
        </pc:sldMkLst>
        <pc:spChg chg="mod">
          <ac:chgData name="Natalie Horlor" userId="S::nhorlor@ankervalley.org::c442a7a1-767c-4323-9548-2846137e510e" providerId="AD" clId="Web-{BC4619E2-92E8-4CE5-95DC-ED548FAC82B4}" dt="2022-06-19T17:52:49.210" v="71" actId="20577"/>
          <ac:spMkLst>
            <pc:docMk/>
            <pc:sldMk cId="962260644" sldId="264"/>
            <ac:spMk id="4" creationId="{BB36BBAE-E42B-4E53-A67E-55C506BD0FBF}"/>
          </ac:spMkLst>
        </pc:spChg>
        <pc:picChg chg="del">
          <ac:chgData name="Natalie Horlor" userId="S::nhorlor@ankervalley.org::c442a7a1-767c-4323-9548-2846137e510e" providerId="AD" clId="Web-{BC4619E2-92E8-4CE5-95DC-ED548FAC82B4}" dt="2022-06-19T17:52:54.585" v="72"/>
          <ac:picMkLst>
            <pc:docMk/>
            <pc:sldMk cId="962260644" sldId="264"/>
            <ac:picMk id="5" creationId="{4787CA6A-EC42-450D-B290-855EAC74EC12}"/>
          </ac:picMkLst>
        </pc:picChg>
        <pc:picChg chg="mod">
          <ac:chgData name="Natalie Horlor" userId="S::nhorlor@ankervalley.org::c442a7a1-767c-4323-9548-2846137e510e" providerId="AD" clId="Web-{BC4619E2-92E8-4CE5-95DC-ED548FAC82B4}" dt="2022-06-19T17:53:05.352" v="75" actId="14100"/>
          <ac:picMkLst>
            <pc:docMk/>
            <pc:sldMk cId="962260644" sldId="264"/>
            <ac:picMk id="6" creationId="{8F4688F1-61C7-4972-8E1C-913FE8821698}"/>
          </ac:picMkLst>
        </pc:picChg>
      </pc:sldChg>
      <pc:sldChg chg="delSp modSp">
        <pc:chgData name="Natalie Horlor" userId="S::nhorlor@ankervalley.org::c442a7a1-767c-4323-9548-2846137e510e" providerId="AD" clId="Web-{BC4619E2-92E8-4CE5-95DC-ED548FAC82B4}" dt="2022-06-19T18:22:05.718" v="99" actId="20577"/>
        <pc:sldMkLst>
          <pc:docMk/>
          <pc:sldMk cId="2914265661" sldId="265"/>
        </pc:sldMkLst>
        <pc:spChg chg="mod">
          <ac:chgData name="Natalie Horlor" userId="S::nhorlor@ankervalley.org::c442a7a1-767c-4323-9548-2846137e510e" providerId="AD" clId="Web-{BC4619E2-92E8-4CE5-95DC-ED548FAC82B4}" dt="2022-06-19T18:22:02.077" v="96" actId="20577"/>
          <ac:spMkLst>
            <pc:docMk/>
            <pc:sldMk cId="2914265661" sldId="265"/>
            <ac:spMk id="2" creationId="{E11E2958-6691-4389-9E21-0EF3C9C3E5CC}"/>
          </ac:spMkLst>
        </pc:spChg>
        <pc:spChg chg="mod">
          <ac:chgData name="Natalie Horlor" userId="S::nhorlor@ankervalley.org::c442a7a1-767c-4323-9548-2846137e510e" providerId="AD" clId="Web-{BC4619E2-92E8-4CE5-95DC-ED548FAC82B4}" dt="2022-06-19T18:21:56.186" v="93" actId="20577"/>
          <ac:spMkLst>
            <pc:docMk/>
            <pc:sldMk cId="2914265661" sldId="265"/>
            <ac:spMk id="4" creationId="{BB36BBAE-E42B-4E53-A67E-55C506BD0FBF}"/>
          </ac:spMkLst>
        </pc:spChg>
        <pc:spChg chg="mod">
          <ac:chgData name="Natalie Horlor" userId="S::nhorlor@ankervalley.org::c442a7a1-767c-4323-9548-2846137e510e" providerId="AD" clId="Web-{BC4619E2-92E8-4CE5-95DC-ED548FAC82B4}" dt="2022-06-19T18:22:05.718" v="99" actId="20577"/>
          <ac:spMkLst>
            <pc:docMk/>
            <pc:sldMk cId="2914265661" sldId="265"/>
            <ac:spMk id="6" creationId="{D4F01281-A053-4D0E-B519-04F7CA46FBB5}"/>
          </ac:spMkLst>
        </pc:spChg>
        <pc:picChg chg="del">
          <ac:chgData name="Natalie Horlor" userId="S::nhorlor@ankervalley.org::c442a7a1-767c-4323-9548-2846137e510e" providerId="AD" clId="Web-{BC4619E2-92E8-4CE5-95DC-ED548FAC82B4}" dt="2022-06-19T18:22:02.561" v="97"/>
          <ac:picMkLst>
            <pc:docMk/>
            <pc:sldMk cId="2914265661" sldId="265"/>
            <ac:picMk id="5" creationId="{D6DA2557-0FA7-4D6E-9208-356B3D75F164}"/>
          </ac:picMkLst>
        </pc:picChg>
      </pc:sldChg>
      <pc:sldChg chg="modSp">
        <pc:chgData name="Natalie Horlor" userId="S::nhorlor@ankervalley.org::c442a7a1-767c-4323-9548-2846137e510e" providerId="AD" clId="Web-{BC4619E2-92E8-4CE5-95DC-ED548FAC82B4}" dt="2022-06-19T18:21:12.732" v="81" actId="20577"/>
        <pc:sldMkLst>
          <pc:docMk/>
          <pc:sldMk cId="2814815745" sldId="266"/>
        </pc:sldMkLst>
        <pc:spChg chg="mod">
          <ac:chgData name="Natalie Horlor" userId="S::nhorlor@ankervalley.org::c442a7a1-767c-4323-9548-2846137e510e" providerId="AD" clId="Web-{BC4619E2-92E8-4CE5-95DC-ED548FAC82B4}" dt="2022-06-19T18:21:12.732" v="81" actId="20577"/>
          <ac:spMkLst>
            <pc:docMk/>
            <pc:sldMk cId="2814815745" sldId="266"/>
            <ac:spMk id="4" creationId="{BB36BBAE-E42B-4E53-A67E-55C506BD0FBF}"/>
          </ac:spMkLst>
        </pc:spChg>
      </pc:sldChg>
      <pc:sldChg chg="delSp modSp">
        <pc:chgData name="Natalie Horlor" userId="S::nhorlor@ankervalley.org::c442a7a1-767c-4323-9548-2846137e510e" providerId="AD" clId="Web-{BC4619E2-92E8-4CE5-95DC-ED548FAC82B4}" dt="2022-06-19T18:21:42.342" v="89" actId="20577"/>
        <pc:sldMkLst>
          <pc:docMk/>
          <pc:sldMk cId="2026396159" sldId="267"/>
        </pc:sldMkLst>
        <pc:spChg chg="mod">
          <ac:chgData name="Natalie Horlor" userId="S::nhorlor@ankervalley.org::c442a7a1-767c-4323-9548-2846137e510e" providerId="AD" clId="Web-{BC4619E2-92E8-4CE5-95DC-ED548FAC82B4}" dt="2022-06-19T18:21:42.342" v="89" actId="20577"/>
          <ac:spMkLst>
            <pc:docMk/>
            <pc:sldMk cId="2026396159" sldId="267"/>
            <ac:spMk id="2" creationId="{E11E2958-6691-4389-9E21-0EF3C9C3E5CC}"/>
          </ac:spMkLst>
        </pc:spChg>
        <pc:spChg chg="mod">
          <ac:chgData name="Natalie Horlor" userId="S::nhorlor@ankervalley.org::c442a7a1-767c-4323-9548-2846137e510e" providerId="AD" clId="Web-{BC4619E2-92E8-4CE5-95DC-ED548FAC82B4}" dt="2022-06-19T18:21:21.951" v="83" actId="20577"/>
          <ac:spMkLst>
            <pc:docMk/>
            <pc:sldMk cId="2026396159" sldId="267"/>
            <ac:spMk id="4" creationId="{BB36BBAE-E42B-4E53-A67E-55C506BD0FBF}"/>
          </ac:spMkLst>
        </pc:spChg>
        <pc:picChg chg="del">
          <ac:chgData name="Natalie Horlor" userId="S::nhorlor@ankervalley.org::c442a7a1-767c-4323-9548-2846137e510e" providerId="AD" clId="Web-{BC4619E2-92E8-4CE5-95DC-ED548FAC82B4}" dt="2022-06-19T18:21:26.920" v="84"/>
          <ac:picMkLst>
            <pc:docMk/>
            <pc:sldMk cId="2026396159" sldId="267"/>
            <ac:picMk id="5" creationId="{614F781B-6170-49FE-B57B-1DCBFA1BCEF8}"/>
          </ac:picMkLst>
        </pc:picChg>
        <pc:picChg chg="del">
          <ac:chgData name="Natalie Horlor" userId="S::nhorlor@ankervalley.org::c442a7a1-767c-4323-9548-2846137e510e" providerId="AD" clId="Web-{BC4619E2-92E8-4CE5-95DC-ED548FAC82B4}" dt="2022-06-19T18:21:34.045" v="85"/>
          <ac:picMkLst>
            <pc:docMk/>
            <pc:sldMk cId="2026396159" sldId="267"/>
            <ac:picMk id="6" creationId="{440B5594-B5C0-4F80-B49C-1BB8E8EB25B5}"/>
          </ac:picMkLst>
        </pc:picChg>
        <pc:picChg chg="del">
          <ac:chgData name="Natalie Horlor" userId="S::nhorlor@ankervalley.org::c442a7a1-767c-4323-9548-2846137e510e" providerId="AD" clId="Web-{BC4619E2-92E8-4CE5-95DC-ED548FAC82B4}" dt="2022-06-19T18:21:36.186" v="86"/>
          <ac:picMkLst>
            <pc:docMk/>
            <pc:sldMk cId="2026396159" sldId="267"/>
            <ac:picMk id="10" creationId="{F3879786-7187-46D7-89F3-9426B185ABDE}"/>
          </ac:picMkLst>
        </pc:picChg>
        <pc:picChg chg="del">
          <ac:chgData name="Natalie Horlor" userId="S::nhorlor@ankervalley.org::c442a7a1-767c-4323-9548-2846137e510e" providerId="AD" clId="Web-{BC4619E2-92E8-4CE5-95DC-ED548FAC82B4}" dt="2022-06-19T18:21:37.858" v="87"/>
          <ac:picMkLst>
            <pc:docMk/>
            <pc:sldMk cId="2026396159" sldId="267"/>
            <ac:picMk id="12" creationId="{0B38EAAC-1353-4FAF-A696-5D30658862A8}"/>
          </ac:picMkLst>
        </pc:picChg>
      </pc:sldChg>
      <pc:sldChg chg="del">
        <pc:chgData name="Natalie Horlor" userId="S::nhorlor@ankervalley.org::c442a7a1-767c-4323-9548-2846137e510e" providerId="AD" clId="Web-{BC4619E2-92E8-4CE5-95DC-ED548FAC82B4}" dt="2022-06-19T17:52:40.412" v="65"/>
        <pc:sldMkLst>
          <pc:docMk/>
          <pc:sldMk cId="2865470941" sldId="268"/>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C66A78-0CEA-43FC-A419-5F2D762B7E40}"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E743204-30E5-4325-8ADB-29F8DA5C690F}">
      <dgm:prSet/>
      <dgm:spPr/>
      <dgm:t>
        <a:bodyPr/>
        <a:lstStyle/>
        <a:p>
          <a:r>
            <a:rPr lang="en-GB" dirty="0">
              <a:latin typeface="Palatino Linotype" panose="02040502050505030304" pitchFamily="18" charset="0"/>
            </a:rPr>
            <a:t>Class teacher: Miss Jade Matthews</a:t>
          </a:r>
          <a:endParaRPr lang="en-US" dirty="0">
            <a:latin typeface="Palatino Linotype" panose="02040502050505030304" pitchFamily="18" charset="0"/>
          </a:endParaRPr>
        </a:p>
      </dgm:t>
    </dgm:pt>
    <dgm:pt modelId="{ADED379E-6EF5-487C-BC70-248B084EE7DC}" type="parTrans" cxnId="{0D2D3439-DA14-449A-8126-0880D67B7319}">
      <dgm:prSet/>
      <dgm:spPr/>
      <dgm:t>
        <a:bodyPr/>
        <a:lstStyle/>
        <a:p>
          <a:endParaRPr lang="en-US"/>
        </a:p>
      </dgm:t>
    </dgm:pt>
    <dgm:pt modelId="{87CCA144-3E16-4C17-92AF-13D252578992}" type="sibTrans" cxnId="{0D2D3439-DA14-449A-8126-0880D67B7319}">
      <dgm:prSet/>
      <dgm:spPr/>
      <dgm:t>
        <a:bodyPr/>
        <a:lstStyle/>
        <a:p>
          <a:endParaRPr lang="en-US"/>
        </a:p>
      </dgm:t>
    </dgm:pt>
    <dgm:pt modelId="{86BDEAD4-3BCC-42D5-9F71-42C9FA8985C7}">
      <dgm:prSet/>
      <dgm:spPr/>
      <dgm:t>
        <a:bodyPr/>
        <a:lstStyle/>
        <a:p>
          <a:r>
            <a:rPr lang="en-GB" dirty="0">
              <a:latin typeface="Palatino Linotype" panose="02040502050505030304" pitchFamily="18" charset="0"/>
            </a:rPr>
            <a:t>Teaching Assistant: Miss Sarah Garrett (mornings only).</a:t>
          </a:r>
          <a:endParaRPr lang="en-US" dirty="0">
            <a:latin typeface="Palatino Linotype" panose="02040502050505030304" pitchFamily="18" charset="0"/>
          </a:endParaRPr>
        </a:p>
      </dgm:t>
    </dgm:pt>
    <dgm:pt modelId="{04ED0417-EE23-4BFE-AD0A-3B12BB65E8B2}" type="parTrans" cxnId="{3E099D21-59F7-4EE0-9454-2EEEAC3E3CA6}">
      <dgm:prSet/>
      <dgm:spPr/>
      <dgm:t>
        <a:bodyPr/>
        <a:lstStyle/>
        <a:p>
          <a:endParaRPr lang="en-US"/>
        </a:p>
      </dgm:t>
    </dgm:pt>
    <dgm:pt modelId="{B1940CB6-E095-40F7-B079-A0787D745968}" type="sibTrans" cxnId="{3E099D21-59F7-4EE0-9454-2EEEAC3E3CA6}">
      <dgm:prSet/>
      <dgm:spPr/>
      <dgm:t>
        <a:bodyPr/>
        <a:lstStyle/>
        <a:p>
          <a:endParaRPr lang="en-US"/>
        </a:p>
      </dgm:t>
    </dgm:pt>
    <dgm:pt modelId="{BD1CDBD7-EDBF-4B3D-B307-7AB8BC55597F}">
      <dgm:prSet/>
      <dgm:spPr/>
      <dgm:t>
        <a:bodyPr/>
        <a:lstStyle/>
        <a:p>
          <a:r>
            <a:rPr lang="en-GB" dirty="0">
              <a:latin typeface="Palatino Linotype" panose="02040502050505030304" pitchFamily="18" charset="0"/>
            </a:rPr>
            <a:t>Wednesday AM / PM: Mrs Natalie Horlor</a:t>
          </a:r>
          <a:endParaRPr lang="en-US" dirty="0">
            <a:latin typeface="Palatino Linotype" panose="02040502050505030304" pitchFamily="18" charset="0"/>
          </a:endParaRPr>
        </a:p>
      </dgm:t>
    </dgm:pt>
    <dgm:pt modelId="{D16BE45D-27F3-4958-B0A5-69716611C07F}" type="parTrans" cxnId="{3D6383E1-B2E8-469E-A0A2-9017C8EEBED2}">
      <dgm:prSet/>
      <dgm:spPr/>
      <dgm:t>
        <a:bodyPr/>
        <a:lstStyle/>
        <a:p>
          <a:endParaRPr lang="en-US"/>
        </a:p>
      </dgm:t>
    </dgm:pt>
    <dgm:pt modelId="{3AB363E8-AC2F-4FB2-99A4-3C50B8A6556F}" type="sibTrans" cxnId="{3D6383E1-B2E8-469E-A0A2-9017C8EEBED2}">
      <dgm:prSet/>
      <dgm:spPr/>
      <dgm:t>
        <a:bodyPr/>
        <a:lstStyle/>
        <a:p>
          <a:endParaRPr lang="en-US"/>
        </a:p>
      </dgm:t>
    </dgm:pt>
    <dgm:pt modelId="{02C2AF6B-9E41-4EDD-B19D-CD2369D6C60D}">
      <dgm:prSet/>
      <dgm:spPr/>
      <dgm:t>
        <a:bodyPr/>
        <a:lstStyle/>
        <a:p>
          <a:r>
            <a:rPr lang="en-GB" dirty="0">
              <a:latin typeface="Palatino Linotype" panose="02040502050505030304" pitchFamily="18" charset="0"/>
            </a:rPr>
            <a:t>Forest School (Monday afternoon): Miss Sarah Garrett</a:t>
          </a:r>
          <a:endParaRPr lang="en-US" dirty="0">
            <a:latin typeface="Palatino Linotype" panose="02040502050505030304" pitchFamily="18" charset="0"/>
          </a:endParaRPr>
        </a:p>
      </dgm:t>
    </dgm:pt>
    <dgm:pt modelId="{B4D4B638-8B5E-4327-85F0-A57797DE6BD6}" type="parTrans" cxnId="{8C0B07EF-C41E-43FE-B199-97C57398954C}">
      <dgm:prSet/>
      <dgm:spPr/>
      <dgm:t>
        <a:bodyPr/>
        <a:lstStyle/>
        <a:p>
          <a:endParaRPr lang="en-US"/>
        </a:p>
      </dgm:t>
    </dgm:pt>
    <dgm:pt modelId="{0C4E4686-7884-4F8C-8343-12BC8EC8DFEA}" type="sibTrans" cxnId="{8C0B07EF-C41E-43FE-B199-97C57398954C}">
      <dgm:prSet/>
      <dgm:spPr/>
      <dgm:t>
        <a:bodyPr/>
        <a:lstStyle/>
        <a:p>
          <a:endParaRPr lang="en-US"/>
        </a:p>
      </dgm:t>
    </dgm:pt>
    <dgm:pt modelId="{FC8A6FCD-89A0-4567-BA33-6C227AF17725}" type="pres">
      <dgm:prSet presAssocID="{87C66A78-0CEA-43FC-A419-5F2D762B7E40}" presName="linear" presStyleCnt="0">
        <dgm:presLayoutVars>
          <dgm:animLvl val="lvl"/>
          <dgm:resizeHandles val="exact"/>
        </dgm:presLayoutVars>
      </dgm:prSet>
      <dgm:spPr/>
    </dgm:pt>
    <dgm:pt modelId="{F8BEECAD-936D-4B31-BD2B-571F989FC0AC}" type="pres">
      <dgm:prSet presAssocID="{2E743204-30E5-4325-8ADB-29F8DA5C690F}" presName="parentText" presStyleLbl="node1" presStyleIdx="0" presStyleCnt="4">
        <dgm:presLayoutVars>
          <dgm:chMax val="0"/>
          <dgm:bulletEnabled val="1"/>
        </dgm:presLayoutVars>
      </dgm:prSet>
      <dgm:spPr/>
    </dgm:pt>
    <dgm:pt modelId="{4C4C304F-4A83-4635-9AD8-A71FF150E60A}" type="pres">
      <dgm:prSet presAssocID="{87CCA144-3E16-4C17-92AF-13D252578992}" presName="spacer" presStyleCnt="0"/>
      <dgm:spPr/>
    </dgm:pt>
    <dgm:pt modelId="{8A6AF823-86DE-4425-83C9-76905A65BEB4}" type="pres">
      <dgm:prSet presAssocID="{86BDEAD4-3BCC-42D5-9F71-42C9FA8985C7}" presName="parentText" presStyleLbl="node1" presStyleIdx="1" presStyleCnt="4">
        <dgm:presLayoutVars>
          <dgm:chMax val="0"/>
          <dgm:bulletEnabled val="1"/>
        </dgm:presLayoutVars>
      </dgm:prSet>
      <dgm:spPr/>
    </dgm:pt>
    <dgm:pt modelId="{3C3B98F6-AB54-4699-8631-4158DD9A3919}" type="pres">
      <dgm:prSet presAssocID="{B1940CB6-E095-40F7-B079-A0787D745968}" presName="spacer" presStyleCnt="0"/>
      <dgm:spPr/>
    </dgm:pt>
    <dgm:pt modelId="{B9080010-7A30-4F60-98A6-0A76F375F3C4}" type="pres">
      <dgm:prSet presAssocID="{BD1CDBD7-EDBF-4B3D-B307-7AB8BC55597F}" presName="parentText" presStyleLbl="node1" presStyleIdx="2" presStyleCnt="4">
        <dgm:presLayoutVars>
          <dgm:chMax val="0"/>
          <dgm:bulletEnabled val="1"/>
        </dgm:presLayoutVars>
      </dgm:prSet>
      <dgm:spPr/>
    </dgm:pt>
    <dgm:pt modelId="{3DC591F6-3298-4BFC-8958-068C789C2252}" type="pres">
      <dgm:prSet presAssocID="{3AB363E8-AC2F-4FB2-99A4-3C50B8A6556F}" presName="spacer" presStyleCnt="0"/>
      <dgm:spPr/>
    </dgm:pt>
    <dgm:pt modelId="{987D0230-F6B3-4A89-8782-5E0F16FF02C3}" type="pres">
      <dgm:prSet presAssocID="{02C2AF6B-9E41-4EDD-B19D-CD2369D6C60D}" presName="parentText" presStyleLbl="node1" presStyleIdx="3" presStyleCnt="4">
        <dgm:presLayoutVars>
          <dgm:chMax val="0"/>
          <dgm:bulletEnabled val="1"/>
        </dgm:presLayoutVars>
      </dgm:prSet>
      <dgm:spPr/>
    </dgm:pt>
  </dgm:ptLst>
  <dgm:cxnLst>
    <dgm:cxn modelId="{CC398C10-A17C-4291-9ADA-8B32CCD82E4E}" type="presOf" srcId="{87C66A78-0CEA-43FC-A419-5F2D762B7E40}" destId="{FC8A6FCD-89A0-4567-BA33-6C227AF17725}" srcOrd="0" destOrd="0" presId="urn:microsoft.com/office/officeart/2005/8/layout/vList2"/>
    <dgm:cxn modelId="{3E099D21-59F7-4EE0-9454-2EEEAC3E3CA6}" srcId="{87C66A78-0CEA-43FC-A419-5F2D762B7E40}" destId="{86BDEAD4-3BCC-42D5-9F71-42C9FA8985C7}" srcOrd="1" destOrd="0" parTransId="{04ED0417-EE23-4BFE-AD0A-3B12BB65E8B2}" sibTransId="{B1940CB6-E095-40F7-B079-A0787D745968}"/>
    <dgm:cxn modelId="{0D2D3439-DA14-449A-8126-0880D67B7319}" srcId="{87C66A78-0CEA-43FC-A419-5F2D762B7E40}" destId="{2E743204-30E5-4325-8ADB-29F8DA5C690F}" srcOrd="0" destOrd="0" parTransId="{ADED379E-6EF5-487C-BC70-248B084EE7DC}" sibTransId="{87CCA144-3E16-4C17-92AF-13D252578992}"/>
    <dgm:cxn modelId="{B77E6443-9F6A-4304-830D-B37963BEA570}" type="presOf" srcId="{BD1CDBD7-EDBF-4B3D-B307-7AB8BC55597F}" destId="{B9080010-7A30-4F60-98A6-0A76F375F3C4}" srcOrd="0" destOrd="0" presId="urn:microsoft.com/office/officeart/2005/8/layout/vList2"/>
    <dgm:cxn modelId="{FFFA5A4F-0933-445C-AA4C-393DBB76A14D}" type="presOf" srcId="{86BDEAD4-3BCC-42D5-9F71-42C9FA8985C7}" destId="{8A6AF823-86DE-4425-83C9-76905A65BEB4}" srcOrd="0" destOrd="0" presId="urn:microsoft.com/office/officeart/2005/8/layout/vList2"/>
    <dgm:cxn modelId="{9798F695-0603-43D6-B49F-7263EE80CAA0}" type="presOf" srcId="{02C2AF6B-9E41-4EDD-B19D-CD2369D6C60D}" destId="{987D0230-F6B3-4A89-8782-5E0F16FF02C3}" srcOrd="0" destOrd="0" presId="urn:microsoft.com/office/officeart/2005/8/layout/vList2"/>
    <dgm:cxn modelId="{3D6383E1-B2E8-469E-A0A2-9017C8EEBED2}" srcId="{87C66A78-0CEA-43FC-A419-5F2D762B7E40}" destId="{BD1CDBD7-EDBF-4B3D-B307-7AB8BC55597F}" srcOrd="2" destOrd="0" parTransId="{D16BE45D-27F3-4958-B0A5-69716611C07F}" sibTransId="{3AB363E8-AC2F-4FB2-99A4-3C50B8A6556F}"/>
    <dgm:cxn modelId="{8C0B07EF-C41E-43FE-B199-97C57398954C}" srcId="{87C66A78-0CEA-43FC-A419-5F2D762B7E40}" destId="{02C2AF6B-9E41-4EDD-B19D-CD2369D6C60D}" srcOrd="3" destOrd="0" parTransId="{B4D4B638-8B5E-4327-85F0-A57797DE6BD6}" sibTransId="{0C4E4686-7884-4F8C-8343-12BC8EC8DFEA}"/>
    <dgm:cxn modelId="{FC2D6BFC-9E98-4490-B76E-E24664399209}" type="presOf" srcId="{2E743204-30E5-4325-8ADB-29F8DA5C690F}" destId="{F8BEECAD-936D-4B31-BD2B-571F989FC0AC}" srcOrd="0" destOrd="0" presId="urn:microsoft.com/office/officeart/2005/8/layout/vList2"/>
    <dgm:cxn modelId="{F0FAC482-F987-4B69-ADD4-9900B3CAD6A1}" type="presParOf" srcId="{FC8A6FCD-89A0-4567-BA33-6C227AF17725}" destId="{F8BEECAD-936D-4B31-BD2B-571F989FC0AC}" srcOrd="0" destOrd="0" presId="urn:microsoft.com/office/officeart/2005/8/layout/vList2"/>
    <dgm:cxn modelId="{248327BB-9020-4EB5-AF00-7BCC7B26F3B7}" type="presParOf" srcId="{FC8A6FCD-89A0-4567-BA33-6C227AF17725}" destId="{4C4C304F-4A83-4635-9AD8-A71FF150E60A}" srcOrd="1" destOrd="0" presId="urn:microsoft.com/office/officeart/2005/8/layout/vList2"/>
    <dgm:cxn modelId="{A24EFF67-737A-4E69-A815-15F6D55EF093}" type="presParOf" srcId="{FC8A6FCD-89A0-4567-BA33-6C227AF17725}" destId="{8A6AF823-86DE-4425-83C9-76905A65BEB4}" srcOrd="2" destOrd="0" presId="urn:microsoft.com/office/officeart/2005/8/layout/vList2"/>
    <dgm:cxn modelId="{AA41C3EC-E641-487A-B4EB-D7F94E8E144D}" type="presParOf" srcId="{FC8A6FCD-89A0-4567-BA33-6C227AF17725}" destId="{3C3B98F6-AB54-4699-8631-4158DD9A3919}" srcOrd="3" destOrd="0" presId="urn:microsoft.com/office/officeart/2005/8/layout/vList2"/>
    <dgm:cxn modelId="{7E32DBDF-3BBF-4BE5-BA1B-4F703FD36036}" type="presParOf" srcId="{FC8A6FCD-89A0-4567-BA33-6C227AF17725}" destId="{B9080010-7A30-4F60-98A6-0A76F375F3C4}" srcOrd="4" destOrd="0" presId="urn:microsoft.com/office/officeart/2005/8/layout/vList2"/>
    <dgm:cxn modelId="{265F6CC6-6297-4A8A-A587-702D5D639A4C}" type="presParOf" srcId="{FC8A6FCD-89A0-4567-BA33-6C227AF17725}" destId="{3DC591F6-3298-4BFC-8958-068C789C2252}" srcOrd="5" destOrd="0" presId="urn:microsoft.com/office/officeart/2005/8/layout/vList2"/>
    <dgm:cxn modelId="{E5E0FD1D-6F57-4848-8CD6-A9687A879AB7}" type="presParOf" srcId="{FC8A6FCD-89A0-4567-BA33-6C227AF17725}" destId="{987D0230-F6B3-4A89-8782-5E0F16FF02C3}"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BEECAD-936D-4B31-BD2B-571F989FC0AC}">
      <dsp:nvSpPr>
        <dsp:cNvPr id="0" name=""/>
        <dsp:cNvSpPr/>
      </dsp:nvSpPr>
      <dsp:spPr>
        <a:xfrm>
          <a:off x="0" y="71029"/>
          <a:ext cx="6628804" cy="115106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Palatino Linotype" panose="02040502050505030304" pitchFamily="18" charset="0"/>
            </a:rPr>
            <a:t>Class teacher: Miss Jade Matthews</a:t>
          </a:r>
          <a:endParaRPr lang="en-US" sz="2700" kern="1200" dirty="0">
            <a:latin typeface="Palatino Linotype" panose="02040502050505030304" pitchFamily="18" charset="0"/>
          </a:endParaRPr>
        </a:p>
      </dsp:txBody>
      <dsp:txXfrm>
        <a:off x="56190" y="127219"/>
        <a:ext cx="6516424" cy="1038680"/>
      </dsp:txXfrm>
    </dsp:sp>
    <dsp:sp modelId="{8A6AF823-86DE-4425-83C9-76905A65BEB4}">
      <dsp:nvSpPr>
        <dsp:cNvPr id="0" name=""/>
        <dsp:cNvSpPr/>
      </dsp:nvSpPr>
      <dsp:spPr>
        <a:xfrm>
          <a:off x="0" y="1299849"/>
          <a:ext cx="6628804" cy="1151060"/>
        </a:xfrm>
        <a:prstGeom prst="roundRect">
          <a:avLst/>
        </a:prstGeom>
        <a:gradFill rotWithShape="0">
          <a:gsLst>
            <a:gs pos="0">
              <a:schemeClr val="accent2">
                <a:hueOff val="319356"/>
                <a:satOff val="-1825"/>
                <a:lumOff val="1765"/>
                <a:alphaOff val="0"/>
                <a:tint val="96000"/>
                <a:lumMod val="100000"/>
              </a:schemeClr>
            </a:gs>
            <a:gs pos="78000">
              <a:schemeClr val="accent2">
                <a:hueOff val="319356"/>
                <a:satOff val="-1825"/>
                <a:lumOff val="1765"/>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Palatino Linotype" panose="02040502050505030304" pitchFamily="18" charset="0"/>
            </a:rPr>
            <a:t>Teaching Assistant: Miss Sarah Garrett (mornings only).</a:t>
          </a:r>
          <a:endParaRPr lang="en-US" sz="2700" kern="1200" dirty="0">
            <a:latin typeface="Palatino Linotype" panose="02040502050505030304" pitchFamily="18" charset="0"/>
          </a:endParaRPr>
        </a:p>
      </dsp:txBody>
      <dsp:txXfrm>
        <a:off x="56190" y="1356039"/>
        <a:ext cx="6516424" cy="1038680"/>
      </dsp:txXfrm>
    </dsp:sp>
    <dsp:sp modelId="{B9080010-7A30-4F60-98A6-0A76F375F3C4}">
      <dsp:nvSpPr>
        <dsp:cNvPr id="0" name=""/>
        <dsp:cNvSpPr/>
      </dsp:nvSpPr>
      <dsp:spPr>
        <a:xfrm>
          <a:off x="0" y="2528670"/>
          <a:ext cx="6628804" cy="1151060"/>
        </a:xfrm>
        <a:prstGeom prst="roundRect">
          <a:avLst/>
        </a:prstGeom>
        <a:gradFill rotWithShape="0">
          <a:gsLst>
            <a:gs pos="0">
              <a:schemeClr val="accent2">
                <a:hueOff val="638711"/>
                <a:satOff val="-3650"/>
                <a:lumOff val="3530"/>
                <a:alphaOff val="0"/>
                <a:tint val="96000"/>
                <a:lumMod val="100000"/>
              </a:schemeClr>
            </a:gs>
            <a:gs pos="78000">
              <a:schemeClr val="accent2">
                <a:hueOff val="638711"/>
                <a:satOff val="-3650"/>
                <a:lumOff val="353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Palatino Linotype" panose="02040502050505030304" pitchFamily="18" charset="0"/>
            </a:rPr>
            <a:t>Wednesday AM / PM: Mrs Natalie Horlor</a:t>
          </a:r>
          <a:endParaRPr lang="en-US" sz="2700" kern="1200" dirty="0">
            <a:latin typeface="Palatino Linotype" panose="02040502050505030304" pitchFamily="18" charset="0"/>
          </a:endParaRPr>
        </a:p>
      </dsp:txBody>
      <dsp:txXfrm>
        <a:off x="56190" y="2584860"/>
        <a:ext cx="6516424" cy="1038680"/>
      </dsp:txXfrm>
    </dsp:sp>
    <dsp:sp modelId="{987D0230-F6B3-4A89-8782-5E0F16FF02C3}">
      <dsp:nvSpPr>
        <dsp:cNvPr id="0" name=""/>
        <dsp:cNvSpPr/>
      </dsp:nvSpPr>
      <dsp:spPr>
        <a:xfrm>
          <a:off x="0" y="3757491"/>
          <a:ext cx="6628804" cy="1151060"/>
        </a:xfrm>
        <a:prstGeom prst="roundRect">
          <a:avLst/>
        </a:prstGeom>
        <a:gradFill rotWithShape="0">
          <a:gsLst>
            <a:gs pos="0">
              <a:schemeClr val="accent2">
                <a:hueOff val="958067"/>
                <a:satOff val="-5475"/>
                <a:lumOff val="5295"/>
                <a:alphaOff val="0"/>
                <a:tint val="96000"/>
                <a:lumMod val="100000"/>
              </a:schemeClr>
            </a:gs>
            <a:gs pos="78000">
              <a:schemeClr val="accent2">
                <a:hueOff val="958067"/>
                <a:satOff val="-5475"/>
                <a:lumOff val="5295"/>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GB" sz="2700" kern="1200" dirty="0">
              <a:latin typeface="Palatino Linotype" panose="02040502050505030304" pitchFamily="18" charset="0"/>
            </a:rPr>
            <a:t>Forest School (Monday afternoon): Miss Sarah Garrett</a:t>
          </a:r>
          <a:endParaRPr lang="en-US" sz="2700" kern="1200" dirty="0">
            <a:latin typeface="Palatino Linotype" panose="02040502050505030304" pitchFamily="18" charset="0"/>
          </a:endParaRPr>
        </a:p>
      </dsp:txBody>
      <dsp:txXfrm>
        <a:off x="56190" y="3813681"/>
        <a:ext cx="6516424" cy="10386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016574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301902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523738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EB2EB8D-F449-4173-A10A-64C33D821E6D}" type="datetimeFigureOut">
              <a:rPr lang="en-GB" smtClean="0"/>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709485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EB2EB8D-F449-4173-A10A-64C33D821E6D}" type="datetimeFigureOut">
              <a:rPr lang="en-GB" smtClean="0"/>
              <a:t>06/07/2022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5054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7EB2EB8D-F449-4173-A10A-64C33D821E6D}" type="datetimeFigureOut">
              <a:rPr lang="en-GB" smtClean="0"/>
              <a:t>06/07/2022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2469866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2EB8D-F449-4173-A10A-64C33D821E6D}" type="datetimeFigureOut">
              <a:rPr lang="en-GB" smtClean="0"/>
              <a:t>06/07/2022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02459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B2EB8D-F449-4173-A10A-64C33D821E6D}" type="datetimeFigureOut">
              <a:rPr lang="en-GB" smtClean="0"/>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56412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B2EB8D-F449-4173-A10A-64C33D821E6D}" type="datetimeFigureOut">
              <a:rPr lang="en-GB" smtClean="0"/>
              <a:t>06/07/2022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149860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2685174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71354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347795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451719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4484378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6983490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B2EB8D-F449-4173-A10A-64C33D821E6D}" type="datetimeFigureOut">
              <a:rPr lang="en-GB" smtClean="0"/>
              <a:t>06/07/2022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320596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EB2EB8D-F449-4173-A10A-64C33D821E6D}" type="datetimeFigureOut">
              <a:rPr lang="en-GB" smtClean="0"/>
              <a:t>06/07/2022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9988326-98E8-4709-A551-E5B916EBFB95}" type="slidenum">
              <a:rPr lang="en-GB" smtClean="0"/>
              <a:t>‹#›</a:t>
            </a:fld>
            <a:endParaRPr lang="en-GB"/>
          </a:p>
        </p:txBody>
      </p:sp>
    </p:spTree>
    <p:extLst>
      <p:ext uri="{BB962C8B-B14F-4D97-AF65-F5344CB8AC3E}">
        <p14:creationId xmlns:p14="http://schemas.microsoft.com/office/powerpoint/2010/main" val="8395704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s://www.littlewandlelettersandsounds.org.uk/resources/for-parents/"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ker Valley Primary Academy">
            <a:extLst>
              <a:ext uri="{FF2B5EF4-FFF2-40B4-BE49-F238E27FC236}">
                <a16:creationId xmlns:a16="http://schemas.microsoft.com/office/drawing/2014/main" id="{44F6CF83-C3F0-41EF-98F6-2052290C66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49B16F8-EA28-4B12-8DB1-43CFDDC62765}"/>
              </a:ext>
            </a:extLst>
          </p:cNvPr>
          <p:cNvSpPr txBox="1"/>
          <p:nvPr/>
        </p:nvSpPr>
        <p:spPr>
          <a:xfrm>
            <a:off x="2640688" y="6082921"/>
            <a:ext cx="7288382" cy="523220"/>
          </a:xfrm>
          <a:prstGeom prst="rect">
            <a:avLst/>
          </a:prstGeom>
          <a:noFill/>
        </p:spPr>
        <p:txBody>
          <a:bodyPr wrap="square">
            <a:spAutoFit/>
          </a:bodyPr>
          <a:lstStyle/>
          <a:p>
            <a:pPr algn="ctr" fontAlgn="ctr"/>
            <a:r>
              <a:rPr lang="en-GB" sz="2800" b="1" i="0" cap="all" dirty="0">
                <a:effectLst/>
                <a:latin typeface="Palatino Linotype" panose="02040502050505030304" pitchFamily="18" charset="0"/>
              </a:rPr>
              <a:t>ANKER VALLEY PRIMARY ACADEMY</a:t>
            </a:r>
          </a:p>
        </p:txBody>
      </p:sp>
      <p:sp>
        <p:nvSpPr>
          <p:cNvPr id="5" name="TextBox 4">
            <a:extLst>
              <a:ext uri="{FF2B5EF4-FFF2-40B4-BE49-F238E27FC236}">
                <a16:creationId xmlns:a16="http://schemas.microsoft.com/office/drawing/2014/main" id="{5234EFB5-A78B-4004-8D7C-3BFBCFF9029A}"/>
              </a:ext>
            </a:extLst>
          </p:cNvPr>
          <p:cNvSpPr txBox="1"/>
          <p:nvPr/>
        </p:nvSpPr>
        <p:spPr>
          <a:xfrm>
            <a:off x="2199903" y="2105227"/>
            <a:ext cx="7482766" cy="2308324"/>
          </a:xfrm>
          <a:prstGeom prst="rect">
            <a:avLst/>
          </a:prstGeom>
          <a:noFill/>
        </p:spPr>
        <p:txBody>
          <a:bodyPr wrap="square" lIns="91440" tIns="45720" rIns="91440" bIns="45720" rtlCol="0" anchor="t">
            <a:spAutoFit/>
          </a:bodyPr>
          <a:lstStyle/>
          <a:p>
            <a:pPr algn="ctr"/>
            <a:r>
              <a:rPr lang="en-GB" sz="4800" dirty="0">
                <a:latin typeface="Palatino Linotype"/>
              </a:rPr>
              <a:t>Wednesday 6th July 2022</a:t>
            </a:r>
          </a:p>
          <a:p>
            <a:pPr algn="ctr"/>
            <a:r>
              <a:rPr lang="en-GB" sz="4800" dirty="0">
                <a:latin typeface="Palatino Linotype"/>
              </a:rPr>
              <a:t>Year 1 Curriculum Evening</a:t>
            </a:r>
          </a:p>
        </p:txBody>
      </p:sp>
    </p:spTree>
    <p:extLst>
      <p:ext uri="{BB962C8B-B14F-4D97-AF65-F5344CB8AC3E}">
        <p14:creationId xmlns:p14="http://schemas.microsoft.com/office/powerpoint/2010/main" val="1018949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95854016-35C7-4C32-8A90-B7F0BF14CB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D83D0CE-D2F5-411D-BB2F-3F7BECBF5AE3}"/>
              </a:ext>
            </a:extLst>
          </p:cNvPr>
          <p:cNvSpPr txBox="1"/>
          <p:nvPr/>
        </p:nvSpPr>
        <p:spPr>
          <a:xfrm>
            <a:off x="185672" y="100208"/>
            <a:ext cx="11886808"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dirty="0">
                <a:solidFill>
                  <a:srgbClr val="C00000"/>
                </a:solidFill>
                <a:latin typeface="Palatino Linotype"/>
                <a:ea typeface="Source Sans Pro"/>
              </a:rPr>
              <a:t>Vision, Ethos and Expectations</a:t>
            </a:r>
            <a:endParaRPr lang="en-US" dirty="0"/>
          </a:p>
          <a:p>
            <a:pPr algn="ctr"/>
            <a:r>
              <a:rPr lang="en-US" sz="2400" dirty="0">
                <a:latin typeface="Palatino Linotype"/>
                <a:ea typeface="Source Sans Pro"/>
              </a:rPr>
              <a:t>Our vision for Anker Valley Primary Academy is to work in close collaboration with parents, the local and wider community to </a:t>
            </a:r>
            <a:r>
              <a:rPr lang="en-US" sz="2400" b="1" i="1" dirty="0">
                <a:latin typeface="Palatino Linotype"/>
                <a:ea typeface="Source Sans Pro"/>
              </a:rPr>
              <a:t>inspire all to excellence</a:t>
            </a:r>
            <a:r>
              <a:rPr lang="en-US" sz="2400" dirty="0">
                <a:latin typeface="Palatino Linotype"/>
                <a:ea typeface="Source Sans Pro"/>
              </a:rPr>
              <a:t>.  Pupils will reach the highest standards of achievement and personal success through engaging with a range of learning experiences that foster curiosity and </a:t>
            </a:r>
            <a:r>
              <a:rPr lang="en-US" sz="2400" dirty="0" err="1">
                <a:latin typeface="Palatino Linotype"/>
                <a:ea typeface="Source Sans Pro"/>
              </a:rPr>
              <a:t>capitalise</a:t>
            </a:r>
            <a:r>
              <a:rPr lang="en-US" sz="2400" dirty="0">
                <a:latin typeface="Palatino Linotype"/>
                <a:ea typeface="Source Sans Pro"/>
              </a:rPr>
              <a:t> on their unique talents.</a:t>
            </a:r>
          </a:p>
          <a:p>
            <a:pPr algn="ctr"/>
            <a:endParaRPr lang="en-US" sz="2400" dirty="0">
              <a:latin typeface="Palatino Linotype"/>
              <a:ea typeface="Source Sans Pro"/>
            </a:endParaRPr>
          </a:p>
          <a:p>
            <a:pPr algn="ctr"/>
            <a:r>
              <a:rPr lang="en-US" sz="2400" dirty="0">
                <a:latin typeface="Palatino Linotype"/>
                <a:ea typeface="Source Sans Pro"/>
              </a:rPr>
              <a:t>Our ethos will reflect the values of the </a:t>
            </a:r>
            <a:r>
              <a:rPr lang="en-US" sz="2400" dirty="0" err="1">
                <a:latin typeface="Palatino Linotype"/>
                <a:ea typeface="Source Sans Pro"/>
              </a:rPr>
              <a:t>Fierté</a:t>
            </a:r>
            <a:r>
              <a:rPr lang="en-US" sz="2400" dirty="0">
                <a:latin typeface="Palatino Linotype"/>
                <a:ea typeface="Source Sans Pro"/>
              </a:rPr>
              <a:t> Trust:  </a:t>
            </a:r>
            <a:r>
              <a:rPr lang="en-US" sz="2400" b="1" i="1" dirty="0">
                <a:latin typeface="Palatino Linotype"/>
                <a:ea typeface="Source Sans Pro"/>
              </a:rPr>
              <a:t>we care, we leave no one behind, we celebrate individuality and we are brave.</a:t>
            </a:r>
            <a:r>
              <a:rPr lang="en-US" sz="2400" dirty="0">
                <a:latin typeface="Palatino Linotype"/>
                <a:ea typeface="Source Sans Pro"/>
              </a:rPr>
              <a:t>  </a:t>
            </a:r>
          </a:p>
          <a:p>
            <a:pPr algn="ctr"/>
            <a:endParaRPr lang="en-US" sz="2400" dirty="0">
              <a:latin typeface="Palatino Linotype"/>
              <a:ea typeface="Source Sans Pro"/>
            </a:endParaRPr>
          </a:p>
          <a:p>
            <a:pPr algn="ctr"/>
            <a:r>
              <a:rPr lang="en-US" sz="2400" dirty="0">
                <a:latin typeface="Palatino Linotype"/>
                <a:ea typeface="Source Sans Pro"/>
              </a:rPr>
              <a:t>As a result, an Anker Valley pupil will stand out as a child who is </a:t>
            </a:r>
            <a:r>
              <a:rPr lang="en-US" sz="2400" b="1" dirty="0">
                <a:latin typeface="Palatino Linotype"/>
                <a:ea typeface="Source Sans Pro"/>
              </a:rPr>
              <a:t>compassionate, never gives up on others, takes their own opportunity but also allows others their moment to shine and relentlessly aspires to achieve more overcoming obstacles or setbacks.</a:t>
            </a:r>
            <a:endParaRPr lang="en-US" b="1" dirty="0"/>
          </a:p>
        </p:txBody>
      </p:sp>
    </p:spTree>
    <p:extLst>
      <p:ext uri="{BB962C8B-B14F-4D97-AF65-F5344CB8AC3E}">
        <p14:creationId xmlns:p14="http://schemas.microsoft.com/office/powerpoint/2010/main" val="3356438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0026F5-19CB-76B4-17A8-7F2F269DD4A7}"/>
              </a:ext>
            </a:extLst>
          </p:cNvPr>
          <p:cNvSpPr txBox="1"/>
          <p:nvPr/>
        </p:nvSpPr>
        <p:spPr>
          <a:xfrm>
            <a:off x="466928" y="333137"/>
            <a:ext cx="8929991" cy="6524863"/>
          </a:xfrm>
          <a:prstGeom prst="rect">
            <a:avLst/>
          </a:prstGeom>
          <a:noFill/>
        </p:spPr>
        <p:txBody>
          <a:bodyPr wrap="square" rtlCol="0">
            <a:spAutoFit/>
          </a:bodyPr>
          <a:lstStyle/>
          <a:p>
            <a:pPr algn="l"/>
            <a:r>
              <a:rPr lang="en-GB" sz="2200" b="1" i="0" dirty="0">
                <a:solidFill>
                  <a:srgbClr val="FC0707"/>
                </a:solidFill>
                <a:effectLst/>
                <a:latin typeface="Palatino Linotype" panose="02040502050505030304" pitchFamily="18" charset="0"/>
              </a:rPr>
              <a:t>Our Expectations</a:t>
            </a:r>
          </a:p>
          <a:p>
            <a:pPr algn="l"/>
            <a:endParaRPr lang="en-GB" sz="2200" b="1" i="0" dirty="0">
              <a:solidFill>
                <a:srgbClr val="FC0707"/>
              </a:solidFill>
              <a:effectLst/>
              <a:latin typeface="Palatino Linotype" panose="02040502050505030304" pitchFamily="18" charset="0"/>
            </a:endParaRPr>
          </a:p>
          <a:p>
            <a:pPr algn="just"/>
            <a:r>
              <a:rPr lang="en-GB" sz="2200" b="0" i="0" dirty="0">
                <a:effectLst/>
                <a:latin typeface="Palatino Linotype" panose="02040502050505030304" pitchFamily="18" charset="0"/>
              </a:rPr>
              <a:t>At Anker Valley, we are passionate about providing an education that meets the needs of all our children and families. We understand the importance of being ready to learn and how external and internal factors can impact upon a child's successes. </a:t>
            </a:r>
          </a:p>
          <a:p>
            <a:pPr algn="just"/>
            <a:endParaRPr lang="en-GB" sz="2200" dirty="0">
              <a:latin typeface="Palatino Linotype" panose="02040502050505030304" pitchFamily="18" charset="0"/>
            </a:endParaRPr>
          </a:p>
          <a:p>
            <a:pPr algn="just"/>
            <a:r>
              <a:rPr lang="en-GB" sz="2200" b="0" i="0" dirty="0">
                <a:effectLst/>
                <a:latin typeface="Palatino Linotype" panose="02040502050505030304" pitchFamily="18" charset="0"/>
              </a:rPr>
              <a:t>We have high expectations that all stakeholders will work together to provide the best possible opportunities that will enable our children to thrive in an ever-changing society. </a:t>
            </a:r>
          </a:p>
          <a:p>
            <a:pPr algn="just"/>
            <a:endParaRPr lang="en-GB" sz="2200" b="0" i="0" dirty="0">
              <a:effectLst/>
              <a:latin typeface="Palatino Linotype" panose="02040502050505030304" pitchFamily="18" charset="0"/>
            </a:endParaRPr>
          </a:p>
          <a:p>
            <a:pPr algn="just"/>
            <a:r>
              <a:rPr lang="en-GB" sz="2200" b="0" i="0" dirty="0">
                <a:effectLst/>
                <a:latin typeface="Palatino Linotype" panose="02040502050505030304" pitchFamily="18" charset="0"/>
              </a:rPr>
              <a:t>It is our expectation that </a:t>
            </a:r>
            <a:r>
              <a:rPr lang="en-GB" sz="2200" b="1" i="0" u="sng" dirty="0">
                <a:effectLst/>
                <a:latin typeface="Palatino Linotype" panose="02040502050505030304" pitchFamily="18" charset="0"/>
              </a:rPr>
              <a:t>all</a:t>
            </a:r>
            <a:r>
              <a:rPr lang="en-GB" sz="2200" b="0" i="0" dirty="0">
                <a:effectLst/>
                <a:latin typeface="Palatino Linotype" panose="02040502050505030304" pitchFamily="18" charset="0"/>
              </a:rPr>
              <a:t> stakeholders (parents, children and staff) will: </a:t>
            </a:r>
          </a:p>
          <a:p>
            <a:pPr algn="just"/>
            <a:endParaRPr lang="en-GB" sz="2200" b="0" i="0" dirty="0">
              <a:effectLst/>
              <a:latin typeface="Palatino Linotype" panose="02040502050505030304" pitchFamily="18" charset="0"/>
            </a:endParaRPr>
          </a:p>
          <a:p>
            <a:pPr algn="l">
              <a:buFont typeface="Arial" panose="020B0604020202020204" pitchFamily="34" charset="0"/>
              <a:buChar char="•"/>
            </a:pPr>
            <a:r>
              <a:rPr lang="en-GB" sz="2200" b="0" i="0" dirty="0">
                <a:effectLst/>
                <a:latin typeface="Palatino Linotype" panose="02040502050505030304" pitchFamily="18" charset="0"/>
              </a:rPr>
              <a:t>Be respectful</a:t>
            </a:r>
          </a:p>
          <a:p>
            <a:pPr algn="l">
              <a:buFont typeface="Arial" panose="020B0604020202020204" pitchFamily="34" charset="0"/>
              <a:buChar char="•"/>
            </a:pPr>
            <a:r>
              <a:rPr lang="en-GB" sz="2200" b="0" i="0" dirty="0">
                <a:effectLst/>
                <a:latin typeface="Palatino Linotype" panose="02040502050505030304" pitchFamily="18" charset="0"/>
              </a:rPr>
              <a:t>Show kindness</a:t>
            </a:r>
          </a:p>
          <a:p>
            <a:pPr algn="l">
              <a:buFont typeface="Arial" panose="020B0604020202020204" pitchFamily="34" charset="0"/>
              <a:buChar char="•"/>
            </a:pPr>
            <a:r>
              <a:rPr lang="en-GB" sz="2200" b="0" i="0" dirty="0">
                <a:effectLst/>
                <a:latin typeface="Palatino Linotype" panose="02040502050505030304" pitchFamily="18" charset="0"/>
              </a:rPr>
              <a:t>Be courteous</a:t>
            </a:r>
          </a:p>
          <a:p>
            <a:pPr algn="l">
              <a:buFont typeface="Arial" panose="020B0604020202020204" pitchFamily="34" charset="0"/>
              <a:buChar char="•"/>
            </a:pPr>
            <a:r>
              <a:rPr lang="en-GB" sz="2200" b="0" i="0" dirty="0">
                <a:effectLst/>
                <a:latin typeface="Palatino Linotype" panose="02040502050505030304" pitchFamily="18" charset="0"/>
              </a:rPr>
              <a:t>Be determined</a:t>
            </a:r>
          </a:p>
          <a:p>
            <a:pPr algn="l">
              <a:buFont typeface="Arial" panose="020B0604020202020204" pitchFamily="34" charset="0"/>
              <a:buChar char="•"/>
            </a:pPr>
            <a:r>
              <a:rPr lang="en-GB" sz="2200" b="0" i="0" dirty="0">
                <a:effectLst/>
                <a:latin typeface="Palatino Linotype" panose="02040502050505030304" pitchFamily="18" charset="0"/>
              </a:rPr>
              <a:t>Show care</a:t>
            </a:r>
          </a:p>
        </p:txBody>
      </p:sp>
    </p:spTree>
    <p:extLst>
      <p:ext uri="{BB962C8B-B14F-4D97-AF65-F5344CB8AC3E}">
        <p14:creationId xmlns:p14="http://schemas.microsoft.com/office/powerpoint/2010/main" val="1376567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EC09D6-C246-D763-9B5A-262A9E8ED816}"/>
              </a:ext>
            </a:extLst>
          </p:cNvPr>
          <p:cNvSpPr>
            <a:spLocks noGrp="1"/>
          </p:cNvSpPr>
          <p:nvPr>
            <p:ph type="title"/>
          </p:nvPr>
        </p:nvSpPr>
        <p:spPr>
          <a:xfrm>
            <a:off x="652481" y="1382486"/>
            <a:ext cx="3547581" cy="4093028"/>
          </a:xfrm>
        </p:spPr>
        <p:txBody>
          <a:bodyPr anchor="ctr">
            <a:normAutofit/>
          </a:bodyPr>
          <a:lstStyle/>
          <a:p>
            <a:r>
              <a:rPr lang="en-GB" sz="4400">
                <a:latin typeface="Palatino Linotype" panose="02040502050505030304" pitchFamily="18" charset="0"/>
              </a:rPr>
              <a:t>Staffing</a:t>
            </a:r>
          </a:p>
        </p:txBody>
      </p:sp>
      <p:grpSp>
        <p:nvGrpSpPr>
          <p:cNvPr id="11" name="Group 10">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2" name="Straight Connector 11">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2" name="Rectangle 21">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59FC201-F9F5-8F63-9431-C93621B26D71}"/>
              </a:ext>
            </a:extLst>
          </p:cNvPr>
          <p:cNvGraphicFramePr>
            <a:graphicFrameLocks noGrp="1"/>
          </p:cNvGraphicFramePr>
          <p:nvPr>
            <p:ph idx="1"/>
            <p:extLst>
              <p:ext uri="{D42A27DB-BD31-4B8C-83A1-F6EECF244321}">
                <p14:modId xmlns:p14="http://schemas.microsoft.com/office/powerpoint/2010/main" val="2369481244"/>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8845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a:latin typeface="Palatino Linotype"/>
              </a:rPr>
              <a:t>Year 1 Curriculum – Phonics</a:t>
            </a:r>
            <a:endParaRPr lang="en-US" u="sng"/>
          </a:p>
        </p:txBody>
      </p:sp>
      <p:sp>
        <p:nvSpPr>
          <p:cNvPr id="2" name="TextBox 1">
            <a:extLst>
              <a:ext uri="{FF2B5EF4-FFF2-40B4-BE49-F238E27FC236}">
                <a16:creationId xmlns:a16="http://schemas.microsoft.com/office/drawing/2014/main" id="{E11E2958-6691-4389-9E21-0EF3C9C3E5CC}"/>
              </a:ext>
            </a:extLst>
          </p:cNvPr>
          <p:cNvSpPr txBox="1"/>
          <p:nvPr/>
        </p:nvSpPr>
        <p:spPr>
          <a:xfrm>
            <a:off x="328788" y="928511"/>
            <a:ext cx="97423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endParaRPr lang="en-GB">
              <a:latin typeface="Palatino Linotype"/>
              <a:ea typeface="Roboto"/>
            </a:endParaRPr>
          </a:p>
        </p:txBody>
      </p:sp>
      <p:pic>
        <p:nvPicPr>
          <p:cNvPr id="6" name="Picture 6" descr="A picture containing diagram&#10;&#10;Description automatically generated">
            <a:hlinkClick r:id="rId3"/>
            <a:extLst>
              <a:ext uri="{FF2B5EF4-FFF2-40B4-BE49-F238E27FC236}">
                <a16:creationId xmlns:a16="http://schemas.microsoft.com/office/drawing/2014/main" id="{8F4688F1-61C7-4972-8E1C-913FE8821698}"/>
              </a:ext>
            </a:extLst>
          </p:cNvPr>
          <p:cNvPicPr>
            <a:picLocks noChangeAspect="1"/>
          </p:cNvPicPr>
          <p:nvPr/>
        </p:nvPicPr>
        <p:blipFill>
          <a:blip r:embed="rId4"/>
          <a:stretch>
            <a:fillRect/>
          </a:stretch>
        </p:blipFill>
        <p:spPr>
          <a:xfrm>
            <a:off x="9938939" y="68520"/>
            <a:ext cx="2159245" cy="1601842"/>
          </a:xfrm>
          <a:prstGeom prst="rect">
            <a:avLst/>
          </a:prstGeom>
        </p:spPr>
      </p:pic>
      <p:sp>
        <p:nvSpPr>
          <p:cNvPr id="7" name="TextBox 6">
            <a:extLst>
              <a:ext uri="{FF2B5EF4-FFF2-40B4-BE49-F238E27FC236}">
                <a16:creationId xmlns:a16="http://schemas.microsoft.com/office/drawing/2014/main" id="{31724142-951E-4CE8-A8EC-DA04863BF190}"/>
              </a:ext>
            </a:extLst>
          </p:cNvPr>
          <p:cNvSpPr txBox="1"/>
          <p:nvPr/>
        </p:nvSpPr>
        <p:spPr>
          <a:xfrm>
            <a:off x="251463" y="630163"/>
            <a:ext cx="867852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Palatino Linotype"/>
              </a:rPr>
              <a:t>Little Wandle Letters and Sounds programme to continue</a:t>
            </a:r>
          </a:p>
        </p:txBody>
      </p:sp>
      <p:sp>
        <p:nvSpPr>
          <p:cNvPr id="8" name="TextBox 7">
            <a:extLst>
              <a:ext uri="{FF2B5EF4-FFF2-40B4-BE49-F238E27FC236}">
                <a16:creationId xmlns:a16="http://schemas.microsoft.com/office/drawing/2014/main" id="{8AF5343C-4A21-40DE-BB92-02AC43E8F54C}"/>
              </a:ext>
            </a:extLst>
          </p:cNvPr>
          <p:cNvSpPr txBox="1"/>
          <p:nvPr/>
        </p:nvSpPr>
        <p:spPr>
          <a:xfrm>
            <a:off x="572477" y="38549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9" name="Picture 8">
            <a:extLst>
              <a:ext uri="{FF2B5EF4-FFF2-40B4-BE49-F238E27FC236}">
                <a16:creationId xmlns:a16="http://schemas.microsoft.com/office/drawing/2014/main" id="{F99F3A30-FAD6-0739-694D-DD1E71D0BD6C}"/>
              </a:ext>
            </a:extLst>
          </p:cNvPr>
          <p:cNvPicPr>
            <a:picLocks noChangeAspect="1"/>
          </p:cNvPicPr>
          <p:nvPr/>
        </p:nvPicPr>
        <p:blipFill>
          <a:blip r:embed="rId5"/>
          <a:stretch>
            <a:fillRect/>
          </a:stretch>
        </p:blipFill>
        <p:spPr>
          <a:xfrm>
            <a:off x="93816" y="1006935"/>
            <a:ext cx="9467497" cy="2422065"/>
          </a:xfrm>
          <a:prstGeom prst="rect">
            <a:avLst/>
          </a:prstGeom>
        </p:spPr>
      </p:pic>
      <p:pic>
        <p:nvPicPr>
          <p:cNvPr id="11" name="Picture 10">
            <a:extLst>
              <a:ext uri="{FF2B5EF4-FFF2-40B4-BE49-F238E27FC236}">
                <a16:creationId xmlns:a16="http://schemas.microsoft.com/office/drawing/2014/main" id="{160F6AF6-5A81-AE27-5C24-180F0EA93A8A}"/>
              </a:ext>
            </a:extLst>
          </p:cNvPr>
          <p:cNvPicPr>
            <a:picLocks noChangeAspect="1"/>
          </p:cNvPicPr>
          <p:nvPr/>
        </p:nvPicPr>
        <p:blipFill>
          <a:blip r:embed="rId6"/>
          <a:stretch>
            <a:fillRect/>
          </a:stretch>
        </p:blipFill>
        <p:spPr>
          <a:xfrm>
            <a:off x="3685568" y="3357556"/>
            <a:ext cx="3765820" cy="3500444"/>
          </a:xfrm>
          <a:prstGeom prst="rect">
            <a:avLst/>
          </a:prstGeom>
        </p:spPr>
      </p:pic>
    </p:spTree>
    <p:extLst>
      <p:ext uri="{BB962C8B-B14F-4D97-AF65-F5344CB8AC3E}">
        <p14:creationId xmlns:p14="http://schemas.microsoft.com/office/powerpoint/2010/main" val="962260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2002094" y="224872"/>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latin typeface="Palatino Linotype"/>
              </a:rPr>
              <a:t>Year 1 Phonics Assessment – June 2023 </a:t>
            </a:r>
            <a:endParaRPr lang="en-US" u="sng" dirty="0"/>
          </a:p>
        </p:txBody>
      </p:sp>
      <p:sp>
        <p:nvSpPr>
          <p:cNvPr id="2" name="TextBox 1">
            <a:extLst>
              <a:ext uri="{FF2B5EF4-FFF2-40B4-BE49-F238E27FC236}">
                <a16:creationId xmlns:a16="http://schemas.microsoft.com/office/drawing/2014/main" id="{E11E2958-6691-4389-9E21-0EF3C9C3E5CC}"/>
              </a:ext>
            </a:extLst>
          </p:cNvPr>
          <p:cNvSpPr txBox="1"/>
          <p:nvPr/>
        </p:nvSpPr>
        <p:spPr>
          <a:xfrm>
            <a:off x="323254" y="663453"/>
            <a:ext cx="9144243" cy="4154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endParaRPr lang="en-GB" sz="2100" dirty="0">
              <a:latin typeface="Palatino Linotype"/>
            </a:endParaRPr>
          </a:p>
        </p:txBody>
      </p:sp>
      <p:sp>
        <p:nvSpPr>
          <p:cNvPr id="6" name="TextBox 5">
            <a:extLst>
              <a:ext uri="{FF2B5EF4-FFF2-40B4-BE49-F238E27FC236}">
                <a16:creationId xmlns:a16="http://schemas.microsoft.com/office/drawing/2014/main" id="{D4F01281-A053-4D0E-B519-04F7CA46FBB5}"/>
              </a:ext>
            </a:extLst>
          </p:cNvPr>
          <p:cNvSpPr txBox="1"/>
          <p:nvPr/>
        </p:nvSpPr>
        <p:spPr>
          <a:xfrm>
            <a:off x="5194409" y="4444348"/>
            <a:ext cx="3446583"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200" dirty="0">
              <a:latin typeface="Palatino Linotype"/>
            </a:endParaRPr>
          </a:p>
        </p:txBody>
      </p:sp>
      <p:pic>
        <p:nvPicPr>
          <p:cNvPr id="7" name="Picture 6">
            <a:extLst>
              <a:ext uri="{FF2B5EF4-FFF2-40B4-BE49-F238E27FC236}">
                <a16:creationId xmlns:a16="http://schemas.microsoft.com/office/drawing/2014/main" id="{8F8E6432-55D5-A2B1-007A-D30086B38DAA}"/>
              </a:ext>
            </a:extLst>
          </p:cNvPr>
          <p:cNvPicPr>
            <a:picLocks noChangeAspect="1"/>
          </p:cNvPicPr>
          <p:nvPr/>
        </p:nvPicPr>
        <p:blipFill>
          <a:blip r:embed="rId3"/>
          <a:stretch>
            <a:fillRect/>
          </a:stretch>
        </p:blipFill>
        <p:spPr>
          <a:xfrm>
            <a:off x="3652364" y="968722"/>
            <a:ext cx="3713041" cy="5651770"/>
          </a:xfrm>
          <a:prstGeom prst="rect">
            <a:avLst/>
          </a:prstGeom>
        </p:spPr>
      </p:pic>
      <p:pic>
        <p:nvPicPr>
          <p:cNvPr id="9" name="Picture 8">
            <a:extLst>
              <a:ext uri="{FF2B5EF4-FFF2-40B4-BE49-F238E27FC236}">
                <a16:creationId xmlns:a16="http://schemas.microsoft.com/office/drawing/2014/main" id="{0B75AD34-A845-E948-969C-6AC9F75A10DE}"/>
              </a:ext>
            </a:extLst>
          </p:cNvPr>
          <p:cNvPicPr>
            <a:picLocks noChangeAspect="1"/>
          </p:cNvPicPr>
          <p:nvPr/>
        </p:nvPicPr>
        <p:blipFill>
          <a:blip r:embed="rId4"/>
          <a:stretch>
            <a:fillRect/>
          </a:stretch>
        </p:blipFill>
        <p:spPr>
          <a:xfrm>
            <a:off x="7511320" y="968722"/>
            <a:ext cx="3733469" cy="5651770"/>
          </a:xfrm>
          <a:prstGeom prst="rect">
            <a:avLst/>
          </a:prstGeom>
        </p:spPr>
      </p:pic>
      <p:sp>
        <p:nvSpPr>
          <p:cNvPr id="10" name="TextBox 9">
            <a:extLst>
              <a:ext uri="{FF2B5EF4-FFF2-40B4-BE49-F238E27FC236}">
                <a16:creationId xmlns:a16="http://schemas.microsoft.com/office/drawing/2014/main" id="{B886B1AC-3D0F-AB2A-7A80-3682D075EC17}"/>
              </a:ext>
            </a:extLst>
          </p:cNvPr>
          <p:cNvSpPr txBox="1"/>
          <p:nvPr/>
        </p:nvSpPr>
        <p:spPr>
          <a:xfrm>
            <a:off x="97278" y="871202"/>
            <a:ext cx="3555086" cy="4524315"/>
          </a:xfrm>
          <a:prstGeom prst="rect">
            <a:avLst/>
          </a:prstGeom>
          <a:noFill/>
        </p:spPr>
        <p:txBody>
          <a:bodyPr wrap="square" rtlCol="0">
            <a:spAutoFit/>
          </a:bodyPr>
          <a:lstStyle/>
          <a:p>
            <a:r>
              <a:rPr lang="en-GB" dirty="0">
                <a:latin typeface="Palatino Linotype" panose="02040502050505030304" pitchFamily="18" charset="0"/>
              </a:rPr>
              <a:t>-40 words (real and nonsense).</a:t>
            </a:r>
          </a:p>
          <a:p>
            <a:endParaRPr lang="en-GB" dirty="0">
              <a:latin typeface="Palatino Linotype" panose="02040502050505030304" pitchFamily="18" charset="0"/>
            </a:endParaRPr>
          </a:p>
          <a:p>
            <a:r>
              <a:rPr lang="en-GB" dirty="0">
                <a:latin typeface="Palatino Linotype" panose="02040502050505030304" pitchFamily="18" charset="0"/>
              </a:rPr>
              <a:t>-A window in June to complete the assessments.</a:t>
            </a:r>
          </a:p>
          <a:p>
            <a:endParaRPr lang="en-GB" dirty="0">
              <a:latin typeface="Palatino Linotype" panose="02040502050505030304" pitchFamily="18" charset="0"/>
            </a:endParaRPr>
          </a:p>
          <a:p>
            <a:r>
              <a:rPr lang="en-GB" dirty="0">
                <a:latin typeface="Palatino Linotype" panose="02040502050505030304" pitchFamily="18" charset="0"/>
              </a:rPr>
              <a:t>-Mrs Free to carry out assessments with QA from Mrs Horlor / Mrs Hamblin/ Mrs Jones.</a:t>
            </a:r>
          </a:p>
          <a:p>
            <a:endParaRPr lang="en-GB" dirty="0">
              <a:latin typeface="Palatino Linotype" panose="02040502050505030304" pitchFamily="18" charset="0"/>
            </a:endParaRPr>
          </a:p>
          <a:p>
            <a:pPr marL="285750" indent="-285750">
              <a:buFontTx/>
              <a:buChar char="-"/>
            </a:pPr>
            <a:r>
              <a:rPr lang="en-GB" dirty="0">
                <a:latin typeface="Palatino Linotype" panose="02040502050505030304" pitchFamily="18" charset="0"/>
              </a:rPr>
              <a:t>Reported to the Government.</a:t>
            </a:r>
          </a:p>
          <a:p>
            <a:pPr marL="285750" indent="-285750">
              <a:buFontTx/>
              <a:buChar char="-"/>
            </a:pPr>
            <a:endParaRPr lang="en-GB" dirty="0">
              <a:latin typeface="Palatino Linotype" panose="02040502050505030304" pitchFamily="18" charset="0"/>
            </a:endParaRPr>
          </a:p>
          <a:p>
            <a:pPr marL="285750" indent="-285750">
              <a:buFontTx/>
              <a:buChar char="-"/>
            </a:pPr>
            <a:r>
              <a:rPr lang="en-GB" dirty="0">
                <a:latin typeface="Palatino Linotype" panose="02040502050505030304" pitchFamily="18" charset="0"/>
              </a:rPr>
              <a:t>End of year report to parents.</a:t>
            </a:r>
          </a:p>
          <a:p>
            <a:pPr marL="285750" indent="-285750">
              <a:buFontTx/>
              <a:buChar char="-"/>
            </a:pPr>
            <a:endParaRPr lang="en-GB" dirty="0">
              <a:latin typeface="Palatino Linotype" panose="02040502050505030304" pitchFamily="18" charset="0"/>
            </a:endParaRPr>
          </a:p>
          <a:p>
            <a:pPr marL="285750" indent="-285750">
              <a:buFontTx/>
              <a:buChar char="-"/>
            </a:pPr>
            <a:r>
              <a:rPr lang="en-GB" dirty="0">
                <a:latin typeface="Palatino Linotype" panose="02040502050505030304" pitchFamily="18" charset="0"/>
              </a:rPr>
              <a:t>Resit in Year 2</a:t>
            </a:r>
          </a:p>
          <a:p>
            <a:endParaRPr lang="en-GB" dirty="0"/>
          </a:p>
        </p:txBody>
      </p:sp>
    </p:spTree>
    <p:extLst>
      <p:ext uri="{BB962C8B-B14F-4D97-AF65-F5344CB8AC3E}">
        <p14:creationId xmlns:p14="http://schemas.microsoft.com/office/powerpoint/2010/main" val="2914265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latin typeface="Palatino Linotype"/>
              </a:rPr>
              <a:t>Year 1 Curriculum –Reading</a:t>
            </a:r>
            <a:endParaRPr lang="en-US" u="sng" dirty="0"/>
          </a:p>
        </p:txBody>
      </p:sp>
      <p:sp>
        <p:nvSpPr>
          <p:cNvPr id="2" name="TextBox 1">
            <a:extLst>
              <a:ext uri="{FF2B5EF4-FFF2-40B4-BE49-F238E27FC236}">
                <a16:creationId xmlns:a16="http://schemas.microsoft.com/office/drawing/2014/main" id="{E11E2958-6691-4389-9E21-0EF3C9C3E5CC}"/>
              </a:ext>
            </a:extLst>
          </p:cNvPr>
          <p:cNvSpPr txBox="1"/>
          <p:nvPr/>
        </p:nvSpPr>
        <p:spPr>
          <a:xfrm>
            <a:off x="355291" y="945094"/>
            <a:ext cx="9742309"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000" dirty="0">
                <a:latin typeface="Palatino Linotype" panose="02040502050505030304" pitchFamily="18" charset="0"/>
                <a:ea typeface="Roboto"/>
              </a:rPr>
              <a:t>Reading in Herons: </a:t>
            </a:r>
          </a:p>
          <a:p>
            <a:pPr marL="285750" indent="-285750" rtl="0">
              <a:buFontTx/>
              <a:buChar char="-"/>
            </a:pPr>
            <a:r>
              <a:rPr lang="en-GB" sz="2000" dirty="0">
                <a:latin typeface="Palatino Linotype" panose="02040502050505030304" pitchFamily="18" charset="0"/>
                <a:ea typeface="Roboto"/>
              </a:rPr>
              <a:t>Three sessions a week in school (Miss Matthews and/or Miss Garrett)</a:t>
            </a:r>
          </a:p>
          <a:p>
            <a:pPr marL="285750" indent="-285750" rtl="0">
              <a:buFontTx/>
              <a:buChar char="-"/>
            </a:pPr>
            <a:r>
              <a:rPr lang="en-GB" sz="2000" dirty="0">
                <a:latin typeface="Palatino Linotype" panose="02040502050505030304" pitchFamily="18" charset="0"/>
                <a:ea typeface="Roboto"/>
              </a:rPr>
              <a:t>Reading books and reading diaries in school everyday and please read at home at least 3 times per week to support fluency.</a:t>
            </a:r>
          </a:p>
          <a:p>
            <a:pPr marL="285750" indent="-285750" rtl="0">
              <a:buFontTx/>
              <a:buChar char="-"/>
            </a:pPr>
            <a:r>
              <a:rPr lang="en-GB" sz="2000" dirty="0">
                <a:solidFill>
                  <a:srgbClr val="000000"/>
                </a:solidFill>
                <a:latin typeface="Palatino Linotype" panose="02040502050505030304" pitchFamily="18" charset="0"/>
                <a:ea typeface="Roboto"/>
              </a:rPr>
              <a:t>Reading practice book and library sharing book.</a:t>
            </a:r>
            <a:endParaRPr lang="en-GB" sz="2000" dirty="0">
              <a:solidFill>
                <a:srgbClr val="000000"/>
              </a:solidFill>
              <a:latin typeface="Palatino Linotype" panose="02040502050505030304" pitchFamily="18" charset="0"/>
            </a:endParaRPr>
          </a:p>
          <a:p>
            <a:pPr algn="l"/>
            <a:endParaRPr lang="en-GB" sz="2000" i="0" dirty="0">
              <a:solidFill>
                <a:srgbClr val="000000"/>
              </a:solidFill>
              <a:effectLst/>
              <a:latin typeface="Palatino Linotype" panose="02040502050505030304" pitchFamily="18" charset="0"/>
            </a:endParaRPr>
          </a:p>
          <a:p>
            <a:pPr rtl="0"/>
            <a:endParaRPr lang="en-GB" sz="2000" dirty="0">
              <a:latin typeface="Palatino Linotype" panose="02040502050505030304" pitchFamily="18" charset="0"/>
              <a:ea typeface="Roboto"/>
            </a:endParaRPr>
          </a:p>
          <a:p>
            <a:pPr rtl="0"/>
            <a:endParaRPr lang="en-GB" sz="2000" dirty="0">
              <a:latin typeface="Palatino Linotype" panose="02040502050505030304" pitchFamily="18" charset="0"/>
              <a:ea typeface="Roboto"/>
            </a:endParaRPr>
          </a:p>
        </p:txBody>
      </p:sp>
      <p:sp>
        <p:nvSpPr>
          <p:cNvPr id="8" name="TextBox 7">
            <a:extLst>
              <a:ext uri="{FF2B5EF4-FFF2-40B4-BE49-F238E27FC236}">
                <a16:creationId xmlns:a16="http://schemas.microsoft.com/office/drawing/2014/main" id="{8AF5343C-4A21-40DE-BB92-02AC43E8F54C}"/>
              </a:ext>
            </a:extLst>
          </p:cNvPr>
          <p:cNvSpPr txBox="1"/>
          <p:nvPr/>
        </p:nvSpPr>
        <p:spPr>
          <a:xfrm>
            <a:off x="527759" y="38549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10" name="TextBox 9">
            <a:extLst>
              <a:ext uri="{FF2B5EF4-FFF2-40B4-BE49-F238E27FC236}">
                <a16:creationId xmlns:a16="http://schemas.microsoft.com/office/drawing/2014/main" id="{CB58F78E-0795-4DC7-8258-B6517213A95D}"/>
              </a:ext>
            </a:extLst>
          </p:cNvPr>
          <p:cNvSpPr txBox="1"/>
          <p:nvPr/>
        </p:nvSpPr>
        <p:spPr>
          <a:xfrm>
            <a:off x="1439941" y="4710919"/>
            <a:ext cx="7892186" cy="861774"/>
          </a:xfrm>
          <a:prstGeom prst="rect">
            <a:avLst/>
          </a:prstGeom>
          <a:noFill/>
        </p:spPr>
        <p:txBody>
          <a:bodyPr wrap="square">
            <a:spAutoFit/>
          </a:bodyPr>
          <a:lstStyle/>
          <a:p>
            <a:r>
              <a:rPr lang="en-GB" sz="1600" b="0" i="0" u="none" strike="noStrike" baseline="0" dirty="0">
                <a:solidFill>
                  <a:srgbClr val="000000"/>
                </a:solidFill>
                <a:latin typeface="Palatino Linotype" panose="02040502050505030304" pitchFamily="18" charset="0"/>
              </a:rPr>
              <a:t>Taken from the DfE document ‘The reading framework Teaching the foundations of literacy July 2021’; based on research completed and published in Science Daily. </a:t>
            </a:r>
          </a:p>
          <a:p>
            <a:endParaRPr lang="en-GB" sz="1800" b="0" i="0" u="none" strike="noStrike" baseline="0" dirty="0">
              <a:solidFill>
                <a:srgbClr val="000000"/>
              </a:solidFill>
              <a:latin typeface="Palatino Linotype" panose="02040502050505030304" pitchFamily="18" charset="0"/>
            </a:endParaRPr>
          </a:p>
        </p:txBody>
      </p:sp>
      <p:graphicFrame>
        <p:nvGraphicFramePr>
          <p:cNvPr id="11" name="Table 11">
            <a:extLst>
              <a:ext uri="{FF2B5EF4-FFF2-40B4-BE49-F238E27FC236}">
                <a16:creationId xmlns:a16="http://schemas.microsoft.com/office/drawing/2014/main" id="{4301E1D9-5474-4378-B12C-1D73440BA5C1}"/>
              </a:ext>
            </a:extLst>
          </p:cNvPr>
          <p:cNvGraphicFramePr>
            <a:graphicFrameLocks noGrp="1"/>
          </p:cNvGraphicFramePr>
          <p:nvPr>
            <p:extLst>
              <p:ext uri="{D42A27DB-BD31-4B8C-83A1-F6EECF244321}">
                <p14:modId xmlns:p14="http://schemas.microsoft.com/office/powerpoint/2010/main" val="2274354766"/>
              </p:ext>
            </p:extLst>
          </p:nvPr>
        </p:nvGraphicFramePr>
        <p:xfrm>
          <a:off x="1339497" y="2851639"/>
          <a:ext cx="8128000" cy="185928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2425329702"/>
                    </a:ext>
                  </a:extLst>
                </a:gridCol>
                <a:gridCol w="1625600">
                  <a:extLst>
                    <a:ext uri="{9D8B030D-6E8A-4147-A177-3AD203B41FA5}">
                      <a16:colId xmlns:a16="http://schemas.microsoft.com/office/drawing/2014/main" val="1705956087"/>
                    </a:ext>
                  </a:extLst>
                </a:gridCol>
                <a:gridCol w="1625600">
                  <a:extLst>
                    <a:ext uri="{9D8B030D-6E8A-4147-A177-3AD203B41FA5}">
                      <a16:colId xmlns:a16="http://schemas.microsoft.com/office/drawing/2014/main" val="1778151268"/>
                    </a:ext>
                  </a:extLst>
                </a:gridCol>
                <a:gridCol w="1625600">
                  <a:extLst>
                    <a:ext uri="{9D8B030D-6E8A-4147-A177-3AD203B41FA5}">
                      <a16:colId xmlns:a16="http://schemas.microsoft.com/office/drawing/2014/main" val="3381528514"/>
                    </a:ext>
                  </a:extLst>
                </a:gridCol>
                <a:gridCol w="1625600">
                  <a:extLst>
                    <a:ext uri="{9D8B030D-6E8A-4147-A177-3AD203B41FA5}">
                      <a16:colId xmlns:a16="http://schemas.microsoft.com/office/drawing/2014/main" val="2618921712"/>
                    </a:ext>
                  </a:extLst>
                </a:gridCol>
              </a:tblGrid>
              <a:tr h="370840">
                <a:tc>
                  <a:txBody>
                    <a:bodyPr/>
                    <a:lstStyle/>
                    <a:p>
                      <a:pPr algn="ctr"/>
                      <a:r>
                        <a:rPr lang="en-GB" sz="2200">
                          <a:latin typeface="Palatino Linotype" panose="02040502050505030304" pitchFamily="18" charset="0"/>
                        </a:rPr>
                        <a:t>Never read to</a:t>
                      </a:r>
                    </a:p>
                  </a:txBody>
                  <a:tcPr/>
                </a:tc>
                <a:tc>
                  <a:txBody>
                    <a:bodyPr/>
                    <a:lstStyle/>
                    <a:p>
                      <a:pPr algn="ctr"/>
                      <a:r>
                        <a:rPr lang="en-GB" sz="2200" dirty="0">
                          <a:latin typeface="Palatino Linotype" panose="02040502050505030304" pitchFamily="18" charset="0"/>
                        </a:rPr>
                        <a:t>Read to 1-2 times per week</a:t>
                      </a:r>
                    </a:p>
                  </a:txBody>
                  <a:tcPr/>
                </a:tc>
                <a:tc>
                  <a:txBody>
                    <a:bodyPr/>
                    <a:lstStyle/>
                    <a:p>
                      <a:pPr algn="ctr"/>
                      <a:r>
                        <a:rPr lang="en-GB" sz="2200" dirty="0">
                          <a:latin typeface="Palatino Linotype" panose="02040502050505030304" pitchFamily="18" charset="0"/>
                        </a:rPr>
                        <a:t>Read to 3-5 times per week</a:t>
                      </a:r>
                    </a:p>
                  </a:txBody>
                  <a:tcPr/>
                </a:tc>
                <a:tc>
                  <a:txBody>
                    <a:bodyPr/>
                    <a:lstStyle/>
                    <a:p>
                      <a:pPr algn="ctr"/>
                      <a:r>
                        <a:rPr lang="en-GB" sz="2200">
                          <a:latin typeface="Palatino Linotype" panose="02040502050505030304" pitchFamily="18" charset="0"/>
                        </a:rPr>
                        <a:t>Read to daily</a:t>
                      </a:r>
                    </a:p>
                  </a:txBody>
                  <a:tcPr/>
                </a:tc>
                <a:tc>
                  <a:txBody>
                    <a:bodyPr/>
                    <a:lstStyle/>
                    <a:p>
                      <a:pPr algn="ctr"/>
                      <a:r>
                        <a:rPr lang="en-GB" sz="2200">
                          <a:latin typeface="Palatino Linotype" panose="02040502050505030304" pitchFamily="18" charset="0"/>
                        </a:rPr>
                        <a:t>Read 5 books a day </a:t>
                      </a:r>
                    </a:p>
                  </a:txBody>
                  <a:tcPr/>
                </a:tc>
                <a:extLst>
                  <a:ext uri="{0D108BD9-81ED-4DB2-BD59-A6C34878D82A}">
                    <a16:rowId xmlns:a16="http://schemas.microsoft.com/office/drawing/2014/main" val="2354082351"/>
                  </a:ext>
                </a:extLst>
              </a:tr>
              <a:tr h="370840">
                <a:tc>
                  <a:txBody>
                    <a:bodyPr/>
                    <a:lstStyle/>
                    <a:p>
                      <a:pPr algn="ctr"/>
                      <a:r>
                        <a:rPr lang="en-GB" sz="2200" b="0" i="0" u="none" strike="noStrike" baseline="0">
                          <a:solidFill>
                            <a:srgbClr val="000000"/>
                          </a:solidFill>
                          <a:latin typeface="Palatino Linotype" panose="02040502050505030304" pitchFamily="18" charset="0"/>
                        </a:rPr>
                        <a:t>4,662 words</a:t>
                      </a:r>
                      <a:endParaRPr lang="en-GB" sz="2200">
                        <a:latin typeface="Palatino Linotype" panose="02040502050505030304" pitchFamily="18" charset="0"/>
                      </a:endParaRPr>
                    </a:p>
                  </a:txBody>
                  <a:tcPr/>
                </a:tc>
                <a:tc>
                  <a:txBody>
                    <a:bodyPr/>
                    <a:lstStyle/>
                    <a:p>
                      <a:pPr algn="ctr"/>
                      <a:r>
                        <a:rPr lang="en-GB" sz="2200" b="0" i="0" u="none" strike="noStrike" baseline="0">
                          <a:solidFill>
                            <a:srgbClr val="000000"/>
                          </a:solidFill>
                          <a:latin typeface="Palatino Linotype" panose="02040502050505030304" pitchFamily="18" charset="0"/>
                        </a:rPr>
                        <a:t>63,570 words</a:t>
                      </a:r>
                      <a:endParaRPr lang="en-GB" sz="2200">
                        <a:latin typeface="Palatino Linotype" panose="02040502050505030304" pitchFamily="18" charset="0"/>
                      </a:endParaRPr>
                    </a:p>
                  </a:txBody>
                  <a:tcPr/>
                </a:tc>
                <a:tc>
                  <a:txBody>
                    <a:bodyPr/>
                    <a:lstStyle/>
                    <a:p>
                      <a:pPr algn="ctr"/>
                      <a:r>
                        <a:rPr lang="en-GB" sz="2200" b="0" i="0" u="none" strike="noStrike" baseline="0">
                          <a:solidFill>
                            <a:srgbClr val="000000"/>
                          </a:solidFill>
                          <a:latin typeface="Palatino Linotype" panose="02040502050505030304" pitchFamily="18" charset="0"/>
                        </a:rPr>
                        <a:t>169,520 words</a:t>
                      </a:r>
                      <a:endParaRPr lang="en-GB" sz="2200">
                        <a:latin typeface="Palatino Linotype" panose="02040502050505030304" pitchFamily="18" charset="0"/>
                      </a:endParaRPr>
                    </a:p>
                  </a:txBody>
                  <a:tcPr/>
                </a:tc>
                <a:tc>
                  <a:txBody>
                    <a:bodyPr/>
                    <a:lstStyle/>
                    <a:p>
                      <a:pPr algn="ctr"/>
                      <a:r>
                        <a:rPr lang="en-GB" sz="2200" b="0" i="0" u="none" strike="noStrike" baseline="0">
                          <a:solidFill>
                            <a:srgbClr val="000000"/>
                          </a:solidFill>
                          <a:latin typeface="Palatino Linotype" panose="02040502050505030304" pitchFamily="18" charset="0"/>
                        </a:rPr>
                        <a:t>296,660 words</a:t>
                      </a:r>
                      <a:endParaRPr lang="en-GB" sz="2200">
                        <a:latin typeface="Palatino Linotype" panose="02040502050505030304" pitchFamily="18" charset="0"/>
                      </a:endParaRPr>
                    </a:p>
                  </a:txBody>
                  <a:tcPr/>
                </a:tc>
                <a:tc>
                  <a:txBody>
                    <a:bodyPr/>
                    <a:lstStyle/>
                    <a:p>
                      <a:pPr algn="ctr"/>
                      <a:r>
                        <a:rPr lang="en-GB" sz="2200" b="0" i="0" u="none" strike="noStrike" baseline="0" dirty="0">
                          <a:solidFill>
                            <a:srgbClr val="000000"/>
                          </a:solidFill>
                          <a:latin typeface="Palatino Linotype" panose="02040502050505030304" pitchFamily="18" charset="0"/>
                        </a:rPr>
                        <a:t>1,483,300 words</a:t>
                      </a:r>
                      <a:endParaRPr lang="en-GB" sz="2200" dirty="0">
                        <a:latin typeface="Palatino Linotype" panose="02040502050505030304" pitchFamily="18" charset="0"/>
                      </a:endParaRPr>
                    </a:p>
                  </a:txBody>
                  <a:tcPr/>
                </a:tc>
                <a:extLst>
                  <a:ext uri="{0D108BD9-81ED-4DB2-BD59-A6C34878D82A}">
                    <a16:rowId xmlns:a16="http://schemas.microsoft.com/office/drawing/2014/main" val="1853208765"/>
                  </a:ext>
                </a:extLst>
              </a:tr>
            </a:tbl>
          </a:graphicData>
        </a:graphic>
      </p:graphicFrame>
    </p:spTree>
    <p:extLst>
      <p:ext uri="{BB962C8B-B14F-4D97-AF65-F5344CB8AC3E}">
        <p14:creationId xmlns:p14="http://schemas.microsoft.com/office/powerpoint/2010/main" val="28148157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latin typeface="Palatino Linotype"/>
              </a:rPr>
              <a:t>Year 1 Curriculum –Writing</a:t>
            </a:r>
            <a:endParaRPr lang="en-US" u="sng" dirty="0"/>
          </a:p>
        </p:txBody>
      </p:sp>
      <p:sp>
        <p:nvSpPr>
          <p:cNvPr id="2" name="TextBox 1">
            <a:extLst>
              <a:ext uri="{FF2B5EF4-FFF2-40B4-BE49-F238E27FC236}">
                <a16:creationId xmlns:a16="http://schemas.microsoft.com/office/drawing/2014/main" id="{E11E2958-6691-4389-9E21-0EF3C9C3E5CC}"/>
              </a:ext>
            </a:extLst>
          </p:cNvPr>
          <p:cNvSpPr txBox="1"/>
          <p:nvPr/>
        </p:nvSpPr>
        <p:spPr>
          <a:xfrm>
            <a:off x="302512" y="639477"/>
            <a:ext cx="9742309"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endParaRPr lang="en-GB" sz="2200" dirty="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a:latin typeface="Palatino Linotype"/>
              <a:ea typeface="Roboto"/>
            </a:endParaRPr>
          </a:p>
          <a:p>
            <a:pPr rtl="0"/>
            <a:endParaRPr lang="en-GB">
              <a:latin typeface="Palatino Linotype"/>
              <a:ea typeface="Roboto"/>
            </a:endParaRPr>
          </a:p>
        </p:txBody>
      </p:sp>
      <p:sp>
        <p:nvSpPr>
          <p:cNvPr id="8" name="TextBox 7">
            <a:extLst>
              <a:ext uri="{FF2B5EF4-FFF2-40B4-BE49-F238E27FC236}">
                <a16:creationId xmlns:a16="http://schemas.microsoft.com/office/drawing/2014/main" id="{8AF5343C-4A21-40DE-BB92-02AC43E8F54C}"/>
              </a:ext>
            </a:extLst>
          </p:cNvPr>
          <p:cNvSpPr txBox="1"/>
          <p:nvPr/>
        </p:nvSpPr>
        <p:spPr>
          <a:xfrm>
            <a:off x="572477" y="38549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6" name="Picture 5">
            <a:extLst>
              <a:ext uri="{FF2B5EF4-FFF2-40B4-BE49-F238E27FC236}">
                <a16:creationId xmlns:a16="http://schemas.microsoft.com/office/drawing/2014/main" id="{218B2C07-E84C-4266-DE3A-7C5C3D6AA6AB}"/>
              </a:ext>
            </a:extLst>
          </p:cNvPr>
          <p:cNvPicPr>
            <a:picLocks noChangeAspect="1"/>
          </p:cNvPicPr>
          <p:nvPr/>
        </p:nvPicPr>
        <p:blipFill>
          <a:blip r:embed="rId2"/>
          <a:stretch>
            <a:fillRect/>
          </a:stretch>
        </p:blipFill>
        <p:spPr>
          <a:xfrm>
            <a:off x="379379" y="675327"/>
            <a:ext cx="9834664" cy="6076221"/>
          </a:xfrm>
          <a:prstGeom prst="rect">
            <a:avLst/>
          </a:prstGeom>
        </p:spPr>
      </p:pic>
    </p:spTree>
    <p:extLst>
      <p:ext uri="{BB962C8B-B14F-4D97-AF65-F5344CB8AC3E}">
        <p14:creationId xmlns:p14="http://schemas.microsoft.com/office/powerpoint/2010/main" val="2026396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AF7FBD-EDCE-ED5F-A053-1621BA8BD01A}"/>
              </a:ext>
            </a:extLst>
          </p:cNvPr>
          <p:cNvPicPr>
            <a:picLocks noChangeAspect="1"/>
          </p:cNvPicPr>
          <p:nvPr/>
        </p:nvPicPr>
        <p:blipFill>
          <a:blip r:embed="rId2"/>
          <a:stretch>
            <a:fillRect/>
          </a:stretch>
        </p:blipFill>
        <p:spPr>
          <a:xfrm>
            <a:off x="141039" y="217503"/>
            <a:ext cx="11909922" cy="6422993"/>
          </a:xfrm>
          <a:prstGeom prst="rect">
            <a:avLst/>
          </a:prstGeom>
        </p:spPr>
      </p:pic>
    </p:spTree>
    <p:extLst>
      <p:ext uri="{BB962C8B-B14F-4D97-AF65-F5344CB8AC3E}">
        <p14:creationId xmlns:p14="http://schemas.microsoft.com/office/powerpoint/2010/main" val="603996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8E065-C157-749A-4647-BE8243DF9945}"/>
              </a:ext>
            </a:extLst>
          </p:cNvPr>
          <p:cNvSpPr>
            <a:spLocks noGrp="1"/>
          </p:cNvSpPr>
          <p:nvPr>
            <p:ph type="title"/>
          </p:nvPr>
        </p:nvSpPr>
        <p:spPr>
          <a:xfrm>
            <a:off x="142313" y="74579"/>
            <a:ext cx="8596668" cy="1320800"/>
          </a:xfrm>
        </p:spPr>
        <p:txBody>
          <a:bodyPr/>
          <a:lstStyle/>
          <a:p>
            <a:r>
              <a:rPr lang="en-GB" dirty="0">
                <a:solidFill>
                  <a:srgbClr val="C00000"/>
                </a:solidFill>
                <a:latin typeface="Palatino Linotype" panose="02040502050505030304" pitchFamily="18" charset="0"/>
              </a:rPr>
              <a:t>Mathematics</a:t>
            </a:r>
          </a:p>
        </p:txBody>
      </p:sp>
      <p:pic>
        <p:nvPicPr>
          <p:cNvPr id="5" name="Picture 4">
            <a:extLst>
              <a:ext uri="{FF2B5EF4-FFF2-40B4-BE49-F238E27FC236}">
                <a16:creationId xmlns:a16="http://schemas.microsoft.com/office/drawing/2014/main" id="{C33C6EF8-29E5-ABE2-D6B4-499F28B55410}"/>
              </a:ext>
            </a:extLst>
          </p:cNvPr>
          <p:cNvPicPr>
            <a:picLocks noChangeAspect="1"/>
          </p:cNvPicPr>
          <p:nvPr/>
        </p:nvPicPr>
        <p:blipFill>
          <a:blip r:embed="rId2"/>
          <a:stretch>
            <a:fillRect/>
          </a:stretch>
        </p:blipFill>
        <p:spPr>
          <a:xfrm>
            <a:off x="3020134" y="74579"/>
            <a:ext cx="9029553" cy="6708841"/>
          </a:xfrm>
          <a:prstGeom prst="rect">
            <a:avLst/>
          </a:prstGeom>
        </p:spPr>
      </p:pic>
      <p:pic>
        <p:nvPicPr>
          <p:cNvPr id="1026" name="Picture 2" descr="Image result for white rose maths">
            <a:extLst>
              <a:ext uri="{FF2B5EF4-FFF2-40B4-BE49-F238E27FC236}">
                <a16:creationId xmlns:a16="http://schemas.microsoft.com/office/drawing/2014/main" id="{07EA16F0-1285-051A-EAAD-5ED6514CFB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995" t="14369" r="24856" b="14369"/>
          <a:stretch/>
        </p:blipFill>
        <p:spPr bwMode="auto">
          <a:xfrm>
            <a:off x="1038275" y="631757"/>
            <a:ext cx="1498059" cy="152724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numicon">
            <a:extLst>
              <a:ext uri="{FF2B5EF4-FFF2-40B4-BE49-F238E27FC236}">
                <a16:creationId xmlns:a16="http://schemas.microsoft.com/office/drawing/2014/main" id="{9C93E8E3-9D2B-3ADC-4C73-C9886474B3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281" y="2261616"/>
            <a:ext cx="2442048" cy="183153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part part whole model">
            <a:extLst>
              <a:ext uri="{FF2B5EF4-FFF2-40B4-BE49-F238E27FC236}">
                <a16:creationId xmlns:a16="http://schemas.microsoft.com/office/drawing/2014/main" id="{90D0FEE3-6D21-C53F-ED12-EEE8D28032A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8401" r="4814"/>
          <a:stretch/>
        </p:blipFill>
        <p:spPr bwMode="auto">
          <a:xfrm>
            <a:off x="447472" y="4093152"/>
            <a:ext cx="2679667" cy="199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187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latin typeface="Palatino Linotype"/>
              </a:rPr>
              <a:t>Year 1 Curriculum – Foundation Subjects</a:t>
            </a:r>
            <a:endParaRPr lang="en-US" u="sng" dirty="0"/>
          </a:p>
        </p:txBody>
      </p:sp>
      <p:sp>
        <p:nvSpPr>
          <p:cNvPr id="2" name="TextBox 1">
            <a:extLst>
              <a:ext uri="{FF2B5EF4-FFF2-40B4-BE49-F238E27FC236}">
                <a16:creationId xmlns:a16="http://schemas.microsoft.com/office/drawing/2014/main" id="{E11E2958-6691-4389-9E21-0EF3C9C3E5CC}"/>
              </a:ext>
            </a:extLst>
          </p:cNvPr>
          <p:cNvSpPr txBox="1"/>
          <p:nvPr/>
        </p:nvSpPr>
        <p:spPr>
          <a:xfrm>
            <a:off x="302512" y="639477"/>
            <a:ext cx="9742309"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endParaRPr lang="en-GB" sz="2200" dirty="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a:latin typeface="Palatino Linotype"/>
              <a:ea typeface="Roboto"/>
            </a:endParaRPr>
          </a:p>
          <a:p>
            <a:pPr rtl="0"/>
            <a:endParaRPr lang="en-GB">
              <a:latin typeface="Palatino Linotype"/>
              <a:ea typeface="Roboto"/>
            </a:endParaRPr>
          </a:p>
        </p:txBody>
      </p:sp>
      <p:sp>
        <p:nvSpPr>
          <p:cNvPr id="8" name="TextBox 7">
            <a:extLst>
              <a:ext uri="{FF2B5EF4-FFF2-40B4-BE49-F238E27FC236}">
                <a16:creationId xmlns:a16="http://schemas.microsoft.com/office/drawing/2014/main" id="{8AF5343C-4A21-40DE-BB92-02AC43E8F54C}"/>
              </a:ext>
            </a:extLst>
          </p:cNvPr>
          <p:cNvSpPr txBox="1"/>
          <p:nvPr/>
        </p:nvSpPr>
        <p:spPr>
          <a:xfrm>
            <a:off x="572477" y="38549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6" name="Picture 5">
            <a:extLst>
              <a:ext uri="{FF2B5EF4-FFF2-40B4-BE49-F238E27FC236}">
                <a16:creationId xmlns:a16="http://schemas.microsoft.com/office/drawing/2014/main" id="{A9C01BBE-6F6C-EAD8-7892-5D67E5576922}"/>
              </a:ext>
            </a:extLst>
          </p:cNvPr>
          <p:cNvPicPr>
            <a:picLocks noChangeAspect="1"/>
          </p:cNvPicPr>
          <p:nvPr/>
        </p:nvPicPr>
        <p:blipFill rotWithShape="1">
          <a:blip r:embed="rId3"/>
          <a:srcRect l="1027" t="1655" r="634" b="1409"/>
          <a:stretch/>
        </p:blipFill>
        <p:spPr>
          <a:xfrm>
            <a:off x="302512" y="663454"/>
            <a:ext cx="11361907" cy="3813243"/>
          </a:xfrm>
          <a:prstGeom prst="rect">
            <a:avLst/>
          </a:prstGeom>
        </p:spPr>
      </p:pic>
    </p:spTree>
    <p:extLst>
      <p:ext uri="{BB962C8B-B14F-4D97-AF65-F5344CB8AC3E}">
        <p14:creationId xmlns:p14="http://schemas.microsoft.com/office/powerpoint/2010/main" val="1545127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dirty="0">
                <a:latin typeface="Palatino Linotype"/>
              </a:rPr>
              <a:t>Year 1 Curriculum – Enrichment Opportunities</a:t>
            </a:r>
            <a:endParaRPr lang="en-US" u="sng" dirty="0"/>
          </a:p>
        </p:txBody>
      </p:sp>
      <p:sp>
        <p:nvSpPr>
          <p:cNvPr id="2" name="TextBox 1">
            <a:extLst>
              <a:ext uri="{FF2B5EF4-FFF2-40B4-BE49-F238E27FC236}">
                <a16:creationId xmlns:a16="http://schemas.microsoft.com/office/drawing/2014/main" id="{E11E2958-6691-4389-9E21-0EF3C9C3E5CC}"/>
              </a:ext>
            </a:extLst>
          </p:cNvPr>
          <p:cNvSpPr txBox="1"/>
          <p:nvPr/>
        </p:nvSpPr>
        <p:spPr>
          <a:xfrm>
            <a:off x="302512" y="639477"/>
            <a:ext cx="9742309"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endParaRPr lang="en-GB" sz="2200" dirty="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a:latin typeface="Palatino Linotype"/>
              <a:ea typeface="Roboto"/>
            </a:endParaRPr>
          </a:p>
          <a:p>
            <a:pPr rtl="0"/>
            <a:endParaRPr lang="en-GB">
              <a:latin typeface="Palatino Linotype"/>
              <a:ea typeface="Roboto"/>
            </a:endParaRPr>
          </a:p>
        </p:txBody>
      </p:sp>
      <p:sp>
        <p:nvSpPr>
          <p:cNvPr id="8" name="TextBox 7">
            <a:extLst>
              <a:ext uri="{FF2B5EF4-FFF2-40B4-BE49-F238E27FC236}">
                <a16:creationId xmlns:a16="http://schemas.microsoft.com/office/drawing/2014/main" id="{8AF5343C-4A21-40DE-BB92-02AC43E8F54C}"/>
              </a:ext>
            </a:extLst>
          </p:cNvPr>
          <p:cNvSpPr txBox="1"/>
          <p:nvPr/>
        </p:nvSpPr>
        <p:spPr>
          <a:xfrm>
            <a:off x="572477" y="38549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5" name="TextBox 4">
            <a:extLst>
              <a:ext uri="{FF2B5EF4-FFF2-40B4-BE49-F238E27FC236}">
                <a16:creationId xmlns:a16="http://schemas.microsoft.com/office/drawing/2014/main" id="{236B5C89-6AF5-585B-CDB5-7524DB54FA31}"/>
              </a:ext>
            </a:extLst>
          </p:cNvPr>
          <p:cNvSpPr txBox="1"/>
          <p:nvPr/>
        </p:nvSpPr>
        <p:spPr>
          <a:xfrm>
            <a:off x="527758" y="1196502"/>
            <a:ext cx="11361729" cy="2031325"/>
          </a:xfrm>
          <a:prstGeom prst="rect">
            <a:avLst/>
          </a:prstGeom>
          <a:noFill/>
        </p:spPr>
        <p:txBody>
          <a:bodyPr wrap="square" rtlCol="0">
            <a:spAutoFit/>
          </a:bodyPr>
          <a:lstStyle/>
          <a:p>
            <a:endParaRPr lang="en-GB" dirty="0">
              <a:latin typeface="Palatino Linotype" panose="02040502050505030304" pitchFamily="18" charset="0"/>
            </a:endParaRPr>
          </a:p>
          <a:p>
            <a:r>
              <a:rPr lang="en-GB" dirty="0">
                <a:latin typeface="Palatino Linotype" panose="02040502050505030304" pitchFamily="18" charset="0"/>
              </a:rPr>
              <a:t>Continuation of learning opportunities e.g. Black History Month, Harvest, Reverend Sue, links with schools across the trust. </a:t>
            </a:r>
          </a:p>
          <a:p>
            <a:endParaRPr lang="en-GB" dirty="0">
              <a:latin typeface="Palatino Linotype" panose="02040502050505030304" pitchFamily="18" charset="0"/>
            </a:endParaRPr>
          </a:p>
          <a:p>
            <a:endParaRPr lang="en-GB" dirty="0">
              <a:latin typeface="Palatino Linotype" panose="02040502050505030304" pitchFamily="18" charset="0"/>
            </a:endParaRPr>
          </a:p>
          <a:p>
            <a:endParaRPr lang="en-GB" dirty="0">
              <a:latin typeface="Palatino Linotype" panose="02040502050505030304" pitchFamily="18" charset="0"/>
            </a:endParaRPr>
          </a:p>
          <a:p>
            <a:endParaRPr lang="en-GB" dirty="0">
              <a:latin typeface="Palatino Linotype" panose="02040502050505030304" pitchFamily="18" charset="0"/>
            </a:endParaRPr>
          </a:p>
        </p:txBody>
      </p:sp>
      <p:pic>
        <p:nvPicPr>
          <p:cNvPr id="7" name="Picture 6">
            <a:extLst>
              <a:ext uri="{FF2B5EF4-FFF2-40B4-BE49-F238E27FC236}">
                <a16:creationId xmlns:a16="http://schemas.microsoft.com/office/drawing/2014/main" id="{58F8F3CB-BB1F-298F-BD9F-C6FF2E5978F2}"/>
              </a:ext>
            </a:extLst>
          </p:cNvPr>
          <p:cNvPicPr>
            <a:picLocks noChangeAspect="1"/>
          </p:cNvPicPr>
          <p:nvPr/>
        </p:nvPicPr>
        <p:blipFill rotWithShape="1">
          <a:blip r:embed="rId3"/>
          <a:srcRect b="14565"/>
          <a:stretch/>
        </p:blipFill>
        <p:spPr>
          <a:xfrm>
            <a:off x="0" y="2558986"/>
            <a:ext cx="11848480" cy="578197"/>
          </a:xfrm>
          <a:prstGeom prst="rect">
            <a:avLst/>
          </a:prstGeom>
        </p:spPr>
      </p:pic>
      <p:sp>
        <p:nvSpPr>
          <p:cNvPr id="6" name="TextBox 5">
            <a:extLst>
              <a:ext uri="{FF2B5EF4-FFF2-40B4-BE49-F238E27FC236}">
                <a16:creationId xmlns:a16="http://schemas.microsoft.com/office/drawing/2014/main" id="{C92EBC5C-5749-19B2-3A76-187F6FA1361A}"/>
              </a:ext>
            </a:extLst>
          </p:cNvPr>
          <p:cNvSpPr txBox="1"/>
          <p:nvPr/>
        </p:nvSpPr>
        <p:spPr>
          <a:xfrm>
            <a:off x="2402731" y="6237978"/>
            <a:ext cx="4114800" cy="369332"/>
          </a:xfrm>
          <a:prstGeom prst="rect">
            <a:avLst/>
          </a:prstGeom>
          <a:noFill/>
        </p:spPr>
        <p:txBody>
          <a:bodyPr wrap="square" rtlCol="0">
            <a:spAutoFit/>
          </a:bodyPr>
          <a:lstStyle/>
          <a:p>
            <a:r>
              <a:rPr lang="en-GB" i="1" dirty="0">
                <a:latin typeface="Palatino Linotype" panose="02040502050505030304" pitchFamily="18" charset="0"/>
              </a:rPr>
              <a:t>Trips / Visits process</a:t>
            </a:r>
          </a:p>
        </p:txBody>
      </p:sp>
    </p:spTree>
    <p:extLst>
      <p:ext uri="{BB962C8B-B14F-4D97-AF65-F5344CB8AC3E}">
        <p14:creationId xmlns:p14="http://schemas.microsoft.com/office/powerpoint/2010/main" val="1200982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B94DD02A-B0EF-4615-A964-59D4BB3AF0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3379003-2A19-41E7-B82B-B0D4211EAFA4}"/>
              </a:ext>
            </a:extLst>
          </p:cNvPr>
          <p:cNvSpPr txBox="1"/>
          <p:nvPr/>
        </p:nvSpPr>
        <p:spPr>
          <a:xfrm>
            <a:off x="390525" y="438150"/>
            <a:ext cx="40767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u="sng" dirty="0">
                <a:latin typeface="Palatino Linotype"/>
              </a:rPr>
              <a:t>The School Day (KS1)</a:t>
            </a:r>
          </a:p>
        </p:txBody>
      </p:sp>
      <p:sp>
        <p:nvSpPr>
          <p:cNvPr id="5" name="TextBox 4">
            <a:extLst>
              <a:ext uri="{FF2B5EF4-FFF2-40B4-BE49-F238E27FC236}">
                <a16:creationId xmlns:a16="http://schemas.microsoft.com/office/drawing/2014/main" id="{1D9B9272-3A1E-461C-85D5-1DD5894C764C}"/>
              </a:ext>
            </a:extLst>
          </p:cNvPr>
          <p:cNvSpPr txBox="1"/>
          <p:nvPr/>
        </p:nvSpPr>
        <p:spPr>
          <a:xfrm>
            <a:off x="390525" y="1123950"/>
            <a:ext cx="9848850" cy="58477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latin typeface="Palatino Linotype"/>
              </a:rPr>
              <a:t>8:45am – Doors Open </a:t>
            </a:r>
            <a:r>
              <a:rPr lang="en-GB" sz="2000" i="1" dirty="0">
                <a:latin typeface="Palatino Linotype"/>
              </a:rPr>
              <a:t>(Enter via the Year 1 door – children complete early morning tasks and interventions)</a:t>
            </a:r>
          </a:p>
          <a:p>
            <a:endParaRPr lang="en-GB" sz="2000" i="1" dirty="0">
              <a:latin typeface="Palatino Linotype"/>
            </a:endParaRPr>
          </a:p>
          <a:p>
            <a:r>
              <a:rPr lang="en-GB" sz="2000" dirty="0">
                <a:latin typeface="Palatino Linotype"/>
              </a:rPr>
              <a:t>8:55am – Year 1 door locked (enter through office)</a:t>
            </a:r>
            <a:endParaRPr lang="en-GB" dirty="0"/>
          </a:p>
          <a:p>
            <a:endParaRPr lang="en-GB" sz="2000" dirty="0">
              <a:latin typeface="Palatino Linotype"/>
            </a:endParaRPr>
          </a:p>
          <a:p>
            <a:r>
              <a:rPr lang="en-GB" sz="2000" dirty="0">
                <a:latin typeface="Palatino Linotype"/>
              </a:rPr>
              <a:t>9:00am – Register Taken</a:t>
            </a:r>
          </a:p>
          <a:p>
            <a:endParaRPr lang="en-GB" sz="2000" dirty="0">
              <a:latin typeface="Palatino Linotype"/>
            </a:endParaRPr>
          </a:p>
          <a:p>
            <a:r>
              <a:rPr lang="en-GB" sz="2000" dirty="0">
                <a:latin typeface="Palatino Linotype"/>
              </a:rPr>
              <a:t>10:30am – 10:45am Morning Break</a:t>
            </a:r>
          </a:p>
          <a:p>
            <a:endParaRPr lang="en-GB" sz="2000" dirty="0">
              <a:latin typeface="Palatino Linotype"/>
            </a:endParaRPr>
          </a:p>
          <a:p>
            <a:r>
              <a:rPr lang="en-GB" sz="2000" dirty="0">
                <a:latin typeface="Palatino Linotype"/>
              </a:rPr>
              <a:t>12:00pm – 1:00pm Lunch Time</a:t>
            </a:r>
          </a:p>
          <a:p>
            <a:endParaRPr lang="en-GB" sz="2000" dirty="0">
              <a:latin typeface="Palatino Linotype"/>
            </a:endParaRPr>
          </a:p>
          <a:p>
            <a:r>
              <a:rPr lang="en-GB" sz="2000" dirty="0">
                <a:latin typeface="Palatino Linotype"/>
              </a:rPr>
              <a:t>3:30pm – Home Time </a:t>
            </a:r>
            <a:r>
              <a:rPr lang="en-GB" sz="2000" i="1" dirty="0">
                <a:latin typeface="Palatino Linotype"/>
              </a:rPr>
              <a:t>(Gates will open at 3:15pm and children released to parent at 3:30pm)</a:t>
            </a:r>
          </a:p>
          <a:p>
            <a:r>
              <a:rPr lang="en-GB" sz="1600" i="1" dirty="0">
                <a:solidFill>
                  <a:srgbClr val="C00000"/>
                </a:solidFill>
                <a:latin typeface="Palatino Linotype"/>
              </a:rPr>
              <a:t>NB. If somebody different is collecting please notify the office. </a:t>
            </a:r>
          </a:p>
          <a:p>
            <a:endParaRPr lang="en-GB" sz="2000" dirty="0">
              <a:latin typeface="Palatino Linotype"/>
            </a:endParaRPr>
          </a:p>
          <a:p>
            <a:r>
              <a:rPr lang="en-GB" sz="2000" i="1" dirty="0">
                <a:latin typeface="Palatino Linotype"/>
              </a:rPr>
              <a:t>                                          </a:t>
            </a:r>
          </a:p>
          <a:p>
            <a:endParaRPr lang="en-GB" sz="2000" i="1" dirty="0">
              <a:latin typeface="Palatino Linotype"/>
            </a:endParaRPr>
          </a:p>
          <a:p>
            <a:endParaRPr lang="en-GB" sz="2000" i="1" dirty="0">
              <a:latin typeface="Palatino Linotype"/>
            </a:endParaRPr>
          </a:p>
          <a:p>
            <a:r>
              <a:rPr lang="en-GB" sz="2000" i="1" dirty="0">
                <a:latin typeface="Palatino Linotype"/>
              </a:rPr>
              <a:t>                                     Attendance (letters / clinics), Punctuality and Holidays – Sam Lewis</a:t>
            </a:r>
            <a:endParaRPr lang="en-GB" dirty="0"/>
          </a:p>
          <a:p>
            <a:endParaRPr lang="en-GB" dirty="0"/>
          </a:p>
        </p:txBody>
      </p:sp>
    </p:spTree>
    <p:extLst>
      <p:ext uri="{BB962C8B-B14F-4D97-AF65-F5344CB8AC3E}">
        <p14:creationId xmlns:p14="http://schemas.microsoft.com/office/powerpoint/2010/main" val="1061696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97B355-0003-9999-4591-4385C048CB15}"/>
              </a:ext>
            </a:extLst>
          </p:cNvPr>
          <p:cNvPicPr>
            <a:picLocks noChangeAspect="1"/>
          </p:cNvPicPr>
          <p:nvPr/>
        </p:nvPicPr>
        <p:blipFill>
          <a:blip r:embed="rId2"/>
          <a:stretch>
            <a:fillRect/>
          </a:stretch>
        </p:blipFill>
        <p:spPr>
          <a:xfrm>
            <a:off x="428016" y="214312"/>
            <a:ext cx="11468911" cy="6429375"/>
          </a:xfrm>
          <a:prstGeom prst="rect">
            <a:avLst/>
          </a:prstGeom>
        </p:spPr>
      </p:pic>
    </p:spTree>
    <p:extLst>
      <p:ext uri="{BB962C8B-B14F-4D97-AF65-F5344CB8AC3E}">
        <p14:creationId xmlns:p14="http://schemas.microsoft.com/office/powerpoint/2010/main" val="34544745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preview">
            <a:extLst>
              <a:ext uri="{FF2B5EF4-FFF2-40B4-BE49-F238E27FC236}">
                <a16:creationId xmlns:a16="http://schemas.microsoft.com/office/drawing/2014/main" id="{B47B2B7E-5969-0B34-EDA3-6C86ECC14E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9449" y="178996"/>
            <a:ext cx="4662853" cy="65000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594A3A1-B94D-DFB7-4467-1AD38E4D2F52}"/>
              </a:ext>
            </a:extLst>
          </p:cNvPr>
          <p:cNvSpPr txBox="1"/>
          <p:nvPr/>
        </p:nvSpPr>
        <p:spPr>
          <a:xfrm>
            <a:off x="90535" y="268007"/>
            <a:ext cx="4218914" cy="923330"/>
          </a:xfrm>
          <a:prstGeom prst="rect">
            <a:avLst/>
          </a:prstGeom>
          <a:noFill/>
        </p:spPr>
        <p:txBody>
          <a:bodyPr wrap="square">
            <a:spAutoFit/>
          </a:bodyPr>
          <a:lstStyle/>
          <a:p>
            <a:r>
              <a:rPr lang="en-GB" sz="1800" i="1" dirty="0">
                <a:latin typeface="Palatino Linotype"/>
              </a:rPr>
              <a:t>Attendance, Punctuality and Holidays – Sam Lewis</a:t>
            </a:r>
          </a:p>
          <a:p>
            <a:endParaRPr lang="en-GB" i="1" dirty="0">
              <a:latin typeface="Palatino Linotype"/>
            </a:endParaRPr>
          </a:p>
        </p:txBody>
      </p:sp>
    </p:spTree>
    <p:extLst>
      <p:ext uri="{BB962C8B-B14F-4D97-AF65-F5344CB8AC3E}">
        <p14:creationId xmlns:p14="http://schemas.microsoft.com/office/powerpoint/2010/main" val="2519187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0BA1A8-7DBB-346C-BE46-D99717112352}"/>
              </a:ext>
            </a:extLst>
          </p:cNvPr>
          <p:cNvSpPr>
            <a:spLocks noGrp="1"/>
          </p:cNvSpPr>
          <p:nvPr>
            <p:ph type="title"/>
          </p:nvPr>
        </p:nvSpPr>
        <p:spPr>
          <a:xfrm>
            <a:off x="5394960" y="210766"/>
            <a:ext cx="3737268" cy="1320800"/>
          </a:xfrm>
        </p:spPr>
        <p:txBody>
          <a:bodyPr>
            <a:normAutofit/>
          </a:bodyPr>
          <a:lstStyle/>
          <a:p>
            <a:r>
              <a:rPr lang="en-GB" dirty="0">
                <a:latin typeface="Palatino Linotype" panose="02040502050505030304" pitchFamily="18" charset="0"/>
              </a:rPr>
              <a:t>Snack and Lunch</a:t>
            </a:r>
          </a:p>
        </p:txBody>
      </p:sp>
      <p:sp>
        <p:nvSpPr>
          <p:cNvPr id="3" name="Content Placeholder 2">
            <a:extLst>
              <a:ext uri="{FF2B5EF4-FFF2-40B4-BE49-F238E27FC236}">
                <a16:creationId xmlns:a16="http://schemas.microsoft.com/office/drawing/2014/main" id="{1C90FC25-3841-EA7B-ECE5-27A1A59AF79E}"/>
              </a:ext>
            </a:extLst>
          </p:cNvPr>
          <p:cNvSpPr>
            <a:spLocks noGrp="1"/>
          </p:cNvSpPr>
          <p:nvPr>
            <p:ph idx="1"/>
          </p:nvPr>
        </p:nvSpPr>
        <p:spPr>
          <a:xfrm>
            <a:off x="5209563" y="1215957"/>
            <a:ext cx="6823552" cy="5544766"/>
          </a:xfrm>
        </p:spPr>
        <p:txBody>
          <a:bodyPr>
            <a:normAutofit fontScale="92500" lnSpcReduction="20000"/>
          </a:bodyPr>
          <a:lstStyle/>
          <a:p>
            <a:pPr marL="0" indent="0">
              <a:lnSpc>
                <a:spcPct val="90000"/>
              </a:lnSpc>
              <a:buNone/>
            </a:pPr>
            <a:r>
              <a:rPr lang="en-GB" sz="2800" dirty="0">
                <a:latin typeface="Palatino Linotype" panose="02040502050505030304" pitchFamily="18" charset="0"/>
              </a:rPr>
              <a:t>Snacks can be booked and paid for through Parent Pay.</a:t>
            </a:r>
          </a:p>
          <a:p>
            <a:pPr marL="0" indent="0">
              <a:lnSpc>
                <a:spcPct val="90000"/>
              </a:lnSpc>
              <a:buNone/>
            </a:pPr>
            <a:r>
              <a:rPr lang="en-GB" sz="2800" dirty="0">
                <a:latin typeface="Palatino Linotype" panose="02040502050505030304" pitchFamily="18" charset="0"/>
              </a:rPr>
              <a:t>Offer will be the same as in EYFS (Pancakes, toast, fruit). </a:t>
            </a:r>
          </a:p>
          <a:p>
            <a:pPr marL="0" indent="0">
              <a:lnSpc>
                <a:spcPct val="90000"/>
              </a:lnSpc>
              <a:buNone/>
            </a:pPr>
            <a:r>
              <a:rPr lang="en-GB" sz="2800" dirty="0">
                <a:latin typeface="Palatino Linotype" panose="02040502050505030304" pitchFamily="18" charset="0"/>
              </a:rPr>
              <a:t>Own snack can be provided however must not contain chocolate, nuts or kiwi and must be healthy </a:t>
            </a:r>
            <a:r>
              <a:rPr lang="en-GB" sz="2800" dirty="0" err="1">
                <a:latin typeface="Palatino Linotype" panose="02040502050505030304" pitchFamily="18" charset="0"/>
              </a:rPr>
              <a:t>e.g</a:t>
            </a:r>
            <a:r>
              <a:rPr lang="en-GB" sz="2800" dirty="0">
                <a:latin typeface="Palatino Linotype" panose="02040502050505030304" pitchFamily="18" charset="0"/>
              </a:rPr>
              <a:t>:</a:t>
            </a:r>
          </a:p>
          <a:p>
            <a:pPr marL="0" indent="0">
              <a:lnSpc>
                <a:spcPct val="90000"/>
              </a:lnSpc>
              <a:buNone/>
            </a:pPr>
            <a:r>
              <a:rPr lang="en-GB" sz="2800" i="1" dirty="0">
                <a:latin typeface="Palatino Linotype" panose="02040502050505030304" pitchFamily="18" charset="0"/>
              </a:rPr>
              <a:t>-Fruit</a:t>
            </a:r>
          </a:p>
          <a:p>
            <a:pPr marL="0" indent="0">
              <a:lnSpc>
                <a:spcPct val="90000"/>
              </a:lnSpc>
              <a:buNone/>
            </a:pPr>
            <a:r>
              <a:rPr lang="en-GB" sz="2800" i="1" dirty="0">
                <a:latin typeface="Palatino Linotype" panose="02040502050505030304" pitchFamily="18" charset="0"/>
              </a:rPr>
              <a:t>-Cereal bar (not chocolate)</a:t>
            </a:r>
          </a:p>
          <a:p>
            <a:pPr marL="0" indent="0">
              <a:lnSpc>
                <a:spcPct val="90000"/>
              </a:lnSpc>
              <a:buNone/>
            </a:pPr>
            <a:r>
              <a:rPr lang="en-GB" sz="2800" i="1" dirty="0">
                <a:latin typeface="Palatino Linotype" panose="02040502050505030304" pitchFamily="18" charset="0"/>
              </a:rPr>
              <a:t>-Plain scotch pancake</a:t>
            </a:r>
          </a:p>
          <a:p>
            <a:pPr marL="0" indent="0">
              <a:lnSpc>
                <a:spcPct val="90000"/>
              </a:lnSpc>
              <a:buNone/>
            </a:pPr>
            <a:r>
              <a:rPr lang="en-GB" sz="2800" i="1" dirty="0">
                <a:latin typeface="Palatino Linotype" panose="02040502050505030304" pitchFamily="18" charset="0"/>
              </a:rPr>
              <a:t>-Fruit winders (or similar).</a:t>
            </a:r>
          </a:p>
          <a:p>
            <a:pPr marL="0" indent="0">
              <a:lnSpc>
                <a:spcPct val="90000"/>
              </a:lnSpc>
              <a:buNone/>
            </a:pPr>
            <a:r>
              <a:rPr lang="en-GB" sz="2800" b="1" u="sng" dirty="0">
                <a:latin typeface="Palatino Linotype" panose="02040502050505030304" pitchFamily="18" charset="0"/>
              </a:rPr>
              <a:t>Please no yoghurts or crisps</a:t>
            </a:r>
          </a:p>
          <a:p>
            <a:pPr marL="0" indent="0">
              <a:lnSpc>
                <a:spcPct val="90000"/>
              </a:lnSpc>
              <a:buNone/>
            </a:pPr>
            <a:r>
              <a:rPr lang="en-GB" sz="2800" dirty="0">
                <a:latin typeface="Palatino Linotype" panose="02040502050505030304" pitchFamily="18" charset="0"/>
              </a:rPr>
              <a:t>Water Bottles in school everyday.</a:t>
            </a:r>
          </a:p>
          <a:p>
            <a:pPr marL="0" indent="0">
              <a:lnSpc>
                <a:spcPct val="90000"/>
              </a:lnSpc>
              <a:buNone/>
            </a:pPr>
            <a:r>
              <a:rPr lang="en-GB" sz="2800" dirty="0">
                <a:latin typeface="Palatino Linotype" panose="02040502050505030304" pitchFamily="18" charset="0"/>
              </a:rPr>
              <a:t>Lunch will continue as in EYFS.</a:t>
            </a:r>
          </a:p>
          <a:p>
            <a:pPr>
              <a:lnSpc>
                <a:spcPct val="90000"/>
              </a:lnSpc>
            </a:pPr>
            <a:endParaRPr lang="en-GB" sz="1300" dirty="0">
              <a:latin typeface="Palatino Linotype" panose="02040502050505030304" pitchFamily="18" charset="0"/>
            </a:endParaRPr>
          </a:p>
        </p:txBody>
      </p:sp>
      <p:pic>
        <p:nvPicPr>
          <p:cNvPr id="1026" name="Picture 2" descr="Image result for healthy primary school snacks">
            <a:extLst>
              <a:ext uri="{FF2B5EF4-FFF2-40B4-BE49-F238E27FC236}">
                <a16:creationId xmlns:a16="http://schemas.microsoft.com/office/drawing/2014/main" id="{75080394-ECFB-7CE4-7B08-C81FE6E26DA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5202" r="19484"/>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1031" name="Isosceles Triangle 103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817160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5C693-FD0D-5FDE-3843-5D9B1C860BEB}"/>
              </a:ext>
            </a:extLst>
          </p:cNvPr>
          <p:cNvSpPr>
            <a:spLocks noGrp="1"/>
          </p:cNvSpPr>
          <p:nvPr>
            <p:ph type="title"/>
          </p:nvPr>
        </p:nvSpPr>
        <p:spPr/>
        <p:txBody>
          <a:bodyPr/>
          <a:lstStyle/>
          <a:p>
            <a:r>
              <a:rPr lang="en-GB" dirty="0">
                <a:latin typeface="Palatino Linotype" panose="02040502050505030304" pitchFamily="18" charset="0"/>
              </a:rPr>
              <a:t>After school clubs</a:t>
            </a:r>
          </a:p>
        </p:txBody>
      </p:sp>
      <p:sp>
        <p:nvSpPr>
          <p:cNvPr id="3" name="Content Placeholder 2">
            <a:extLst>
              <a:ext uri="{FF2B5EF4-FFF2-40B4-BE49-F238E27FC236}">
                <a16:creationId xmlns:a16="http://schemas.microsoft.com/office/drawing/2014/main" id="{E08489DE-451D-FA11-CB26-3919578610A5}"/>
              </a:ext>
            </a:extLst>
          </p:cNvPr>
          <p:cNvSpPr>
            <a:spLocks noGrp="1"/>
          </p:cNvSpPr>
          <p:nvPr>
            <p:ph idx="1"/>
          </p:nvPr>
        </p:nvSpPr>
        <p:spPr/>
        <p:txBody>
          <a:bodyPr>
            <a:normAutofit fontScale="92500"/>
          </a:bodyPr>
          <a:lstStyle/>
          <a:p>
            <a:pPr marL="0" indent="0">
              <a:buNone/>
            </a:pPr>
            <a:r>
              <a:rPr lang="en-GB" sz="2800" dirty="0">
                <a:latin typeface="Palatino Linotype" panose="02040502050505030304" pitchFamily="18" charset="0"/>
              </a:rPr>
              <a:t>Monday – Art Club with Mrs Free</a:t>
            </a:r>
          </a:p>
          <a:p>
            <a:pPr marL="0" indent="0">
              <a:buNone/>
            </a:pPr>
            <a:r>
              <a:rPr lang="en-GB" sz="2800" dirty="0">
                <a:latin typeface="Palatino Linotype" panose="02040502050505030304" pitchFamily="18" charset="0"/>
              </a:rPr>
              <a:t>Thursday – Dance Club with Miss Matthews</a:t>
            </a:r>
          </a:p>
          <a:p>
            <a:pPr marL="0" indent="0">
              <a:buNone/>
            </a:pPr>
            <a:r>
              <a:rPr lang="en-GB" sz="2800" dirty="0">
                <a:latin typeface="Palatino Linotype" panose="02040502050505030304" pitchFamily="18" charset="0"/>
              </a:rPr>
              <a:t>Friday – Rock It Music Club</a:t>
            </a:r>
          </a:p>
          <a:p>
            <a:pPr marL="0" indent="0">
              <a:buNone/>
            </a:pPr>
            <a:endParaRPr lang="en-GB" sz="2800" dirty="0">
              <a:latin typeface="Palatino Linotype" panose="02040502050505030304" pitchFamily="18" charset="0"/>
            </a:endParaRPr>
          </a:p>
          <a:p>
            <a:pPr marL="0" indent="0">
              <a:buNone/>
            </a:pPr>
            <a:r>
              <a:rPr lang="en-GB" sz="2800" dirty="0">
                <a:latin typeface="Palatino Linotype" panose="02040502050505030304" pitchFamily="18" charset="0"/>
              </a:rPr>
              <a:t>Starting w/c 12</a:t>
            </a:r>
            <a:r>
              <a:rPr lang="en-GB" sz="2800" baseline="30000" dirty="0">
                <a:latin typeface="Palatino Linotype" panose="02040502050505030304" pitchFamily="18" charset="0"/>
              </a:rPr>
              <a:t>th</a:t>
            </a:r>
            <a:r>
              <a:rPr lang="en-GB" sz="2800" dirty="0">
                <a:latin typeface="Palatino Linotype" panose="02040502050505030304" pitchFamily="18" charset="0"/>
              </a:rPr>
              <a:t> September 3:30pm – 4:15pm</a:t>
            </a:r>
          </a:p>
          <a:p>
            <a:pPr marL="0" indent="0">
              <a:buNone/>
            </a:pPr>
            <a:endParaRPr lang="en-GB" sz="2800" dirty="0">
              <a:latin typeface="Palatino Linotype" panose="02040502050505030304" pitchFamily="18" charset="0"/>
            </a:endParaRPr>
          </a:p>
          <a:p>
            <a:pPr marL="0" indent="0">
              <a:buNone/>
            </a:pPr>
            <a:r>
              <a:rPr lang="en-GB" sz="2800" dirty="0">
                <a:latin typeface="Palatino Linotype" panose="02040502050505030304" pitchFamily="18" charset="0"/>
              </a:rPr>
              <a:t>After October Half Term: Cooking, Football, Eco Club</a:t>
            </a:r>
          </a:p>
        </p:txBody>
      </p:sp>
      <p:pic>
        <p:nvPicPr>
          <p:cNvPr id="1026" name="Picture 2" descr="Image result for dance club school">
            <a:extLst>
              <a:ext uri="{FF2B5EF4-FFF2-40B4-BE49-F238E27FC236}">
                <a16:creationId xmlns:a16="http://schemas.microsoft.com/office/drawing/2014/main" id="{DB789989-E486-1E35-1A5B-127DD63A4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501" y="215900"/>
            <a:ext cx="260985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art club school">
            <a:extLst>
              <a:ext uri="{FF2B5EF4-FFF2-40B4-BE49-F238E27FC236}">
                <a16:creationId xmlns:a16="http://schemas.microsoft.com/office/drawing/2014/main" id="{5EDD089A-EB1E-6AE6-96A6-93F5291B9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3967" y="2160589"/>
            <a:ext cx="2066925" cy="1714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rock it music">
            <a:extLst>
              <a:ext uri="{FF2B5EF4-FFF2-40B4-BE49-F238E27FC236}">
                <a16:creationId xmlns:a16="http://schemas.microsoft.com/office/drawing/2014/main" id="{6CD7DF58-7126-CA1A-EC2F-C54969B72D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30939" y="4269794"/>
            <a:ext cx="3286125" cy="96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37786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nker Valley Primary Academy">
            <a:extLst>
              <a:ext uri="{FF2B5EF4-FFF2-40B4-BE49-F238E27FC236}">
                <a16:creationId xmlns:a16="http://schemas.microsoft.com/office/drawing/2014/main" id="{F713F932-C4D8-4320-83C2-4723144E28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a:extLst>
              <a:ext uri="{FF2B5EF4-FFF2-40B4-BE49-F238E27FC236}">
                <a16:creationId xmlns:a16="http://schemas.microsoft.com/office/drawing/2014/main" id="{DB83BC32-B0FB-4C21-829E-7652C8DAE8B5}"/>
              </a:ext>
            </a:extLst>
          </p:cNvPr>
          <p:cNvPicPr>
            <a:picLocks noChangeAspect="1"/>
          </p:cNvPicPr>
          <p:nvPr/>
        </p:nvPicPr>
        <p:blipFill>
          <a:blip r:embed="rId3"/>
          <a:stretch>
            <a:fillRect/>
          </a:stretch>
        </p:blipFill>
        <p:spPr>
          <a:xfrm rot="-480000">
            <a:off x="356470" y="535096"/>
            <a:ext cx="3324878" cy="1874468"/>
          </a:xfrm>
          <a:prstGeom prst="rect">
            <a:avLst/>
          </a:prstGeom>
        </p:spPr>
      </p:pic>
      <p:sp>
        <p:nvSpPr>
          <p:cNvPr id="4" name="TextBox 3">
            <a:extLst>
              <a:ext uri="{FF2B5EF4-FFF2-40B4-BE49-F238E27FC236}">
                <a16:creationId xmlns:a16="http://schemas.microsoft.com/office/drawing/2014/main" id="{6BA44306-AED9-4DE5-ABBD-DF5BA4FA9712}"/>
              </a:ext>
            </a:extLst>
          </p:cNvPr>
          <p:cNvSpPr txBox="1"/>
          <p:nvPr/>
        </p:nvSpPr>
        <p:spPr>
          <a:xfrm>
            <a:off x="4054127" y="626693"/>
            <a:ext cx="3276600"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u="sng">
                <a:latin typeface="Palatino Linotype"/>
              </a:rPr>
              <a:t>Website</a:t>
            </a:r>
          </a:p>
          <a:p>
            <a:r>
              <a:rPr lang="en-GB" sz="2000">
                <a:latin typeface="Palatino Linotype"/>
              </a:rPr>
              <a:t>-Term Dates</a:t>
            </a:r>
          </a:p>
          <a:p>
            <a:r>
              <a:rPr lang="en-GB" sz="2000">
                <a:latin typeface="Palatino Linotype"/>
              </a:rPr>
              <a:t>-Uniform (expectations)</a:t>
            </a:r>
          </a:p>
          <a:p>
            <a:r>
              <a:rPr lang="en-GB" sz="2000">
                <a:latin typeface="Palatino Linotype"/>
              </a:rPr>
              <a:t>-Copies of Newsletters</a:t>
            </a:r>
          </a:p>
          <a:p>
            <a:r>
              <a:rPr lang="en-GB" sz="2000">
                <a:latin typeface="Palatino Linotype"/>
              </a:rPr>
              <a:t>-Class Pages</a:t>
            </a:r>
          </a:p>
        </p:txBody>
      </p:sp>
      <p:pic>
        <p:nvPicPr>
          <p:cNvPr id="5" name="Picture 5" descr="Graphical user interface, application, Word&#10;&#10;Description automatically generated">
            <a:extLst>
              <a:ext uri="{FF2B5EF4-FFF2-40B4-BE49-F238E27FC236}">
                <a16:creationId xmlns:a16="http://schemas.microsoft.com/office/drawing/2014/main" id="{FE385CEB-4405-45E8-9E1A-32C34909BC95}"/>
              </a:ext>
            </a:extLst>
          </p:cNvPr>
          <p:cNvPicPr>
            <a:picLocks noChangeAspect="1"/>
          </p:cNvPicPr>
          <p:nvPr/>
        </p:nvPicPr>
        <p:blipFill rotWithShape="1">
          <a:blip r:embed="rId4"/>
          <a:srcRect l="39323" t="24477" r="35473" b="14017"/>
          <a:stretch/>
        </p:blipFill>
        <p:spPr>
          <a:xfrm rot="360000">
            <a:off x="2440684" y="2655493"/>
            <a:ext cx="1993982" cy="2727049"/>
          </a:xfrm>
          <a:prstGeom prst="rect">
            <a:avLst/>
          </a:prstGeom>
        </p:spPr>
      </p:pic>
      <p:sp>
        <p:nvSpPr>
          <p:cNvPr id="6" name="TextBox 5">
            <a:extLst>
              <a:ext uri="{FF2B5EF4-FFF2-40B4-BE49-F238E27FC236}">
                <a16:creationId xmlns:a16="http://schemas.microsoft.com/office/drawing/2014/main" id="{A40365A8-025D-4CBB-9071-79256383790B}"/>
              </a:ext>
            </a:extLst>
          </p:cNvPr>
          <p:cNvSpPr txBox="1"/>
          <p:nvPr/>
        </p:nvSpPr>
        <p:spPr>
          <a:xfrm>
            <a:off x="4433823" y="3571875"/>
            <a:ext cx="4194130"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u="sng">
                <a:latin typeface="Palatino Linotype"/>
              </a:rPr>
              <a:t>Newsletter</a:t>
            </a:r>
          </a:p>
          <a:p>
            <a:r>
              <a:rPr lang="en-GB" sz="2000">
                <a:latin typeface="Palatino Linotype"/>
              </a:rPr>
              <a:t>-Emailed weekly</a:t>
            </a:r>
          </a:p>
          <a:p>
            <a:r>
              <a:rPr lang="en-GB" sz="2000">
                <a:latin typeface="Palatino Linotype"/>
              </a:rPr>
              <a:t>-Reminders of dates</a:t>
            </a:r>
          </a:p>
          <a:p>
            <a:r>
              <a:rPr lang="en-GB" sz="2000">
                <a:latin typeface="Palatino Linotype"/>
              </a:rPr>
              <a:t>-Learning that has taken place</a:t>
            </a:r>
          </a:p>
          <a:p>
            <a:r>
              <a:rPr lang="en-GB" sz="2000">
                <a:latin typeface="Palatino Linotype"/>
              </a:rPr>
              <a:t>-Stars of the week</a:t>
            </a:r>
          </a:p>
          <a:p>
            <a:endParaRPr lang="en-GB"/>
          </a:p>
        </p:txBody>
      </p:sp>
      <p:pic>
        <p:nvPicPr>
          <p:cNvPr id="7" name="Picture 7" descr="Icon&#10;&#10;Description automatically generated">
            <a:extLst>
              <a:ext uri="{FF2B5EF4-FFF2-40B4-BE49-F238E27FC236}">
                <a16:creationId xmlns:a16="http://schemas.microsoft.com/office/drawing/2014/main" id="{40513DE2-109D-428C-BAD2-C39DB322CBC6}"/>
              </a:ext>
            </a:extLst>
          </p:cNvPr>
          <p:cNvPicPr>
            <a:picLocks noChangeAspect="1"/>
          </p:cNvPicPr>
          <p:nvPr/>
        </p:nvPicPr>
        <p:blipFill>
          <a:blip r:embed="rId5"/>
          <a:stretch>
            <a:fillRect/>
          </a:stretch>
        </p:blipFill>
        <p:spPr>
          <a:xfrm rot="600000">
            <a:off x="7485019" y="650115"/>
            <a:ext cx="1214112" cy="1214112"/>
          </a:xfrm>
          <a:prstGeom prst="rect">
            <a:avLst/>
          </a:prstGeom>
        </p:spPr>
      </p:pic>
      <p:pic>
        <p:nvPicPr>
          <p:cNvPr id="8" name="Picture 8" descr="Logo, icon&#10;&#10;Description automatically generated">
            <a:extLst>
              <a:ext uri="{FF2B5EF4-FFF2-40B4-BE49-F238E27FC236}">
                <a16:creationId xmlns:a16="http://schemas.microsoft.com/office/drawing/2014/main" id="{48DBD187-0D90-47B5-B3D5-4740EC3D82ED}"/>
              </a:ext>
            </a:extLst>
          </p:cNvPr>
          <p:cNvPicPr>
            <a:picLocks noChangeAspect="1"/>
          </p:cNvPicPr>
          <p:nvPr/>
        </p:nvPicPr>
        <p:blipFill>
          <a:blip r:embed="rId6"/>
          <a:stretch>
            <a:fillRect/>
          </a:stretch>
        </p:blipFill>
        <p:spPr>
          <a:xfrm rot="-480000">
            <a:off x="7982015" y="2720432"/>
            <a:ext cx="1231596" cy="1867814"/>
          </a:xfrm>
          <a:prstGeom prst="rect">
            <a:avLst/>
          </a:prstGeom>
        </p:spPr>
      </p:pic>
      <p:sp>
        <p:nvSpPr>
          <p:cNvPr id="9" name="TextBox 8">
            <a:extLst>
              <a:ext uri="{FF2B5EF4-FFF2-40B4-BE49-F238E27FC236}">
                <a16:creationId xmlns:a16="http://schemas.microsoft.com/office/drawing/2014/main" id="{65ECC719-E4C1-402E-9C24-CE59285B1013}"/>
              </a:ext>
            </a:extLst>
          </p:cNvPr>
          <p:cNvSpPr txBox="1"/>
          <p:nvPr/>
        </p:nvSpPr>
        <p:spPr>
          <a:xfrm>
            <a:off x="2390775" y="5934075"/>
            <a:ext cx="837247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Palatino Linotype"/>
              </a:rPr>
              <a:t>Parents Evenings, Workshops, Assemblies, End of Year Reports. </a:t>
            </a:r>
          </a:p>
        </p:txBody>
      </p:sp>
    </p:spTree>
    <p:extLst>
      <p:ext uri="{BB962C8B-B14F-4D97-AF65-F5344CB8AC3E}">
        <p14:creationId xmlns:p14="http://schemas.microsoft.com/office/powerpoint/2010/main" val="162816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DB3A78FC-379E-4E06-A8E9-B33954D8C5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8B83F24-AAA6-496A-BF92-BBA97DD06C16}"/>
              </a:ext>
            </a:extLst>
          </p:cNvPr>
          <p:cNvSpPr txBox="1"/>
          <p:nvPr/>
        </p:nvSpPr>
        <p:spPr>
          <a:xfrm>
            <a:off x="190500" y="228600"/>
            <a:ext cx="5189444"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Palatino Linotype"/>
              </a:rPr>
              <a:t>Parent Portal</a:t>
            </a:r>
          </a:p>
          <a:p>
            <a:r>
              <a:rPr lang="en-GB" sz="2000">
                <a:latin typeface="Palatino Linotype"/>
              </a:rPr>
              <a:t>- Check Data held by school</a:t>
            </a:r>
          </a:p>
          <a:p>
            <a:r>
              <a:rPr lang="en-GB" sz="2000">
                <a:latin typeface="Palatino Linotype"/>
              </a:rPr>
              <a:t>-Receive newsletters and other letters</a:t>
            </a:r>
          </a:p>
          <a:p>
            <a:r>
              <a:rPr lang="en-GB" sz="2000">
                <a:latin typeface="Palatino Linotype"/>
              </a:rPr>
              <a:t>-View attendance</a:t>
            </a:r>
          </a:p>
        </p:txBody>
      </p:sp>
      <p:pic>
        <p:nvPicPr>
          <p:cNvPr id="7" name="Picture 7" descr="Graphical user interface, application&#10;&#10;Description automatically generated">
            <a:extLst>
              <a:ext uri="{FF2B5EF4-FFF2-40B4-BE49-F238E27FC236}">
                <a16:creationId xmlns:a16="http://schemas.microsoft.com/office/drawing/2014/main" id="{978D3D51-8324-4CFC-930E-0FD94C01134D}"/>
              </a:ext>
            </a:extLst>
          </p:cNvPr>
          <p:cNvPicPr>
            <a:picLocks noChangeAspect="1"/>
          </p:cNvPicPr>
          <p:nvPr/>
        </p:nvPicPr>
        <p:blipFill>
          <a:blip r:embed="rId3"/>
          <a:stretch>
            <a:fillRect/>
          </a:stretch>
        </p:blipFill>
        <p:spPr>
          <a:xfrm>
            <a:off x="2344636" y="1259835"/>
            <a:ext cx="3250423" cy="1582834"/>
          </a:xfrm>
          <a:prstGeom prst="rect">
            <a:avLst/>
          </a:prstGeom>
        </p:spPr>
      </p:pic>
      <p:pic>
        <p:nvPicPr>
          <p:cNvPr id="8" name="Picture 8">
            <a:extLst>
              <a:ext uri="{FF2B5EF4-FFF2-40B4-BE49-F238E27FC236}">
                <a16:creationId xmlns:a16="http://schemas.microsoft.com/office/drawing/2014/main" id="{20E38C75-9F55-4CA0-A32C-2A8CFC63B91D}"/>
              </a:ext>
            </a:extLst>
          </p:cNvPr>
          <p:cNvPicPr>
            <a:picLocks noChangeAspect="1"/>
          </p:cNvPicPr>
          <p:nvPr/>
        </p:nvPicPr>
        <p:blipFill>
          <a:blip r:embed="rId4"/>
          <a:stretch>
            <a:fillRect/>
          </a:stretch>
        </p:blipFill>
        <p:spPr>
          <a:xfrm>
            <a:off x="6248400" y="230200"/>
            <a:ext cx="2743200" cy="1175657"/>
          </a:xfrm>
          <a:prstGeom prst="rect">
            <a:avLst/>
          </a:prstGeom>
        </p:spPr>
      </p:pic>
      <p:sp>
        <p:nvSpPr>
          <p:cNvPr id="9" name="TextBox 8">
            <a:extLst>
              <a:ext uri="{FF2B5EF4-FFF2-40B4-BE49-F238E27FC236}">
                <a16:creationId xmlns:a16="http://schemas.microsoft.com/office/drawing/2014/main" id="{97F58525-E145-4601-9851-FC4B97FF1E21}"/>
              </a:ext>
            </a:extLst>
          </p:cNvPr>
          <p:cNvSpPr txBox="1"/>
          <p:nvPr/>
        </p:nvSpPr>
        <p:spPr>
          <a:xfrm>
            <a:off x="6097120" y="1558739"/>
            <a:ext cx="453614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Palatino Linotype"/>
              </a:rPr>
              <a:t>Parent Pay</a:t>
            </a:r>
            <a:endParaRPr lang="en-GB">
              <a:latin typeface="Trebuchet MS" panose="020B0603020202020204"/>
            </a:endParaRPr>
          </a:p>
          <a:p>
            <a:r>
              <a:rPr lang="en-GB" sz="2000">
                <a:latin typeface="Palatino Linotype"/>
              </a:rPr>
              <a:t>-Payments for trips</a:t>
            </a:r>
          </a:p>
          <a:p>
            <a:r>
              <a:rPr lang="en-GB" sz="2000">
                <a:latin typeface="Palatino Linotype"/>
              </a:rPr>
              <a:t>-Dinner Money Payment</a:t>
            </a:r>
          </a:p>
          <a:p>
            <a:r>
              <a:rPr lang="en-GB" sz="2000">
                <a:latin typeface="Palatino Linotype"/>
              </a:rPr>
              <a:t>-Cashless</a:t>
            </a:r>
          </a:p>
        </p:txBody>
      </p:sp>
      <p:pic>
        <p:nvPicPr>
          <p:cNvPr id="10" name="Picture 10" descr="A picture containing logo&#10;&#10;Description automatically generated">
            <a:extLst>
              <a:ext uri="{FF2B5EF4-FFF2-40B4-BE49-F238E27FC236}">
                <a16:creationId xmlns:a16="http://schemas.microsoft.com/office/drawing/2014/main" id="{A7210973-7153-44AF-AB72-AB2CD65CBA08}"/>
              </a:ext>
            </a:extLst>
          </p:cNvPr>
          <p:cNvPicPr>
            <a:picLocks noChangeAspect="1"/>
          </p:cNvPicPr>
          <p:nvPr/>
        </p:nvPicPr>
        <p:blipFill>
          <a:blip r:embed="rId5"/>
          <a:stretch>
            <a:fillRect/>
          </a:stretch>
        </p:blipFill>
        <p:spPr>
          <a:xfrm>
            <a:off x="5595059" y="3223465"/>
            <a:ext cx="2143125" cy="2143125"/>
          </a:xfrm>
          <a:prstGeom prst="rect">
            <a:avLst/>
          </a:prstGeom>
        </p:spPr>
      </p:pic>
      <p:sp>
        <p:nvSpPr>
          <p:cNvPr id="11" name="TextBox 10">
            <a:extLst>
              <a:ext uri="{FF2B5EF4-FFF2-40B4-BE49-F238E27FC236}">
                <a16:creationId xmlns:a16="http://schemas.microsoft.com/office/drawing/2014/main" id="{FD468FAC-F25E-4016-A087-7D6FC9C29B72}"/>
              </a:ext>
            </a:extLst>
          </p:cNvPr>
          <p:cNvSpPr txBox="1"/>
          <p:nvPr/>
        </p:nvSpPr>
        <p:spPr>
          <a:xfrm>
            <a:off x="527759" y="3119821"/>
            <a:ext cx="5067300"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latin typeface="Palatino Linotype"/>
              </a:rPr>
              <a:t>Tapestry (Year 1)</a:t>
            </a:r>
          </a:p>
          <a:p>
            <a:r>
              <a:rPr lang="en-GB" sz="2000" dirty="0">
                <a:latin typeface="Palatino Linotype"/>
              </a:rPr>
              <a:t>-Share children's achievements and learning experiences at home and in school</a:t>
            </a:r>
          </a:p>
          <a:p>
            <a:r>
              <a:rPr lang="en-GB" sz="2000" dirty="0">
                <a:latin typeface="Palatino Linotype"/>
              </a:rPr>
              <a:t>-Children will be able to upload their own learning in school.</a:t>
            </a:r>
          </a:p>
          <a:p>
            <a:r>
              <a:rPr lang="en-GB" sz="2000" dirty="0">
                <a:latin typeface="Palatino Linotype"/>
              </a:rPr>
              <a:t>-Homework to be set and submitted on Tapestry.</a:t>
            </a:r>
          </a:p>
        </p:txBody>
      </p:sp>
    </p:spTree>
    <p:extLst>
      <p:ext uri="{BB962C8B-B14F-4D97-AF65-F5344CB8AC3E}">
        <p14:creationId xmlns:p14="http://schemas.microsoft.com/office/powerpoint/2010/main" val="3818809509"/>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6F0486823C7B543B236F34C493A6CE1" ma:contentTypeVersion="16" ma:contentTypeDescription="Create a new document." ma:contentTypeScope="" ma:versionID="1050fee85d817e7183d61c54ad882135">
  <xsd:schema xmlns:xsd="http://www.w3.org/2001/XMLSchema" xmlns:xs="http://www.w3.org/2001/XMLSchema" xmlns:p="http://schemas.microsoft.com/office/2006/metadata/properties" xmlns:ns2="bda3dd82-fc88-487a-a292-a007683c9a0a" xmlns:ns3="a05b2ead-8340-48e1-8059-ef3c257c748a" targetNamespace="http://schemas.microsoft.com/office/2006/metadata/properties" ma:root="true" ma:fieldsID="f37d4ecf0cfa0d37f0935c9e40431efe" ns2:_="" ns3:_="">
    <xsd:import namespace="bda3dd82-fc88-487a-a292-a007683c9a0a"/>
    <xsd:import namespace="a05b2ead-8340-48e1-8059-ef3c257c748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a3dd82-fc88-487a-a292-a007683c9a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895b9d-cc94-4414-96b2-f5f233899ce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05b2ead-8340-48e1-8059-ef3c257c748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f39c2ef-23e2-476c-8ae3-9e5fcd5ee8ce}" ma:internalName="TaxCatchAll" ma:showField="CatchAllData" ma:web="a05b2ead-8340-48e1-8059-ef3c257c74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a05b2ead-8340-48e1-8059-ef3c257c748a">
      <UserInfo>
        <DisplayName>Maria Hamblin</DisplayName>
        <AccountId>11</AccountId>
        <AccountType/>
      </UserInfo>
      <UserInfo>
        <DisplayName>Julia Jones</DisplayName>
        <AccountId>15</AccountId>
        <AccountType/>
      </UserInfo>
      <UserInfo>
        <DisplayName>Jade Matthews</DisplayName>
        <AccountId>58</AccountId>
        <AccountType/>
      </UserInfo>
    </SharedWithUsers>
    <lcf76f155ced4ddcb4097134ff3c332f xmlns="bda3dd82-fc88-487a-a292-a007683c9a0a">
      <Terms xmlns="http://schemas.microsoft.com/office/infopath/2007/PartnerControls"/>
    </lcf76f155ced4ddcb4097134ff3c332f>
    <TaxCatchAll xmlns="a05b2ead-8340-48e1-8059-ef3c257c748a" xsi:nil="true"/>
  </documentManagement>
</p:properties>
</file>

<file path=customXml/itemProps1.xml><?xml version="1.0" encoding="utf-8"?>
<ds:datastoreItem xmlns:ds="http://schemas.openxmlformats.org/officeDocument/2006/customXml" ds:itemID="{659638F6-3F33-418F-841B-B6BF8FE774D1}">
  <ds:schemaRefs>
    <ds:schemaRef ds:uri="http://schemas.microsoft.com/sharepoint/v3/contenttype/forms"/>
  </ds:schemaRefs>
</ds:datastoreItem>
</file>

<file path=customXml/itemProps2.xml><?xml version="1.0" encoding="utf-8"?>
<ds:datastoreItem xmlns:ds="http://schemas.openxmlformats.org/officeDocument/2006/customXml" ds:itemID="{5322E4BF-7497-496D-9931-7FC72C8C471B}">
  <ds:schemaRefs>
    <ds:schemaRef ds:uri="a05b2ead-8340-48e1-8059-ef3c257c748a"/>
    <ds:schemaRef ds:uri="bda3dd82-fc88-487a-a292-a007683c9a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7E2BC70-21B4-4FC4-B5FD-682225257E00}">
  <ds:schemaRefs>
    <ds:schemaRef ds:uri="http://purl.org/dc/elements/1.1/"/>
    <ds:schemaRef ds:uri="http://purl.org/dc/dcmitype/"/>
    <ds:schemaRef ds:uri="http://schemas.microsoft.com/office/2006/metadata/properties"/>
    <ds:schemaRef ds:uri="http://schemas.microsoft.com/office/2006/documentManagement/types"/>
    <ds:schemaRef ds:uri="http://purl.org/dc/terms/"/>
    <ds:schemaRef ds:uri="http://schemas.microsoft.com/office/infopath/2007/PartnerControls"/>
    <ds:schemaRef ds:uri="http://schemas.openxmlformats.org/package/2006/metadata/core-properties"/>
    <ds:schemaRef ds:uri="a05b2ead-8340-48e1-8059-ef3c257c748a"/>
    <ds:schemaRef ds:uri="bda3dd82-fc88-487a-a292-a007683c9a0a"/>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61</TotalTime>
  <Words>867</Words>
  <Application>Microsoft Office PowerPoint</Application>
  <PresentationFormat>Widescreen</PresentationFormat>
  <Paragraphs>143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Palatino Linotype</vt:lpstr>
      <vt:lpstr>Trebuchet MS</vt:lpstr>
      <vt:lpstr>Wingdings 3</vt:lpstr>
      <vt:lpstr>Facet</vt:lpstr>
      <vt:lpstr>PowerPoint Presentation</vt:lpstr>
      <vt:lpstr>PowerPoint Presentation</vt:lpstr>
      <vt:lpstr>PowerPoint Presentation</vt:lpstr>
      <vt:lpstr>Staffing</vt:lpstr>
      <vt:lpstr>PowerPoint Presentation</vt:lpstr>
      <vt:lpstr>PowerPoint Presentation</vt:lpstr>
      <vt:lpstr>PowerPoint Presentation</vt:lpstr>
      <vt:lpstr>PowerPoint Presentation</vt:lpstr>
      <vt:lpstr>PowerPoint Presentation</vt:lpstr>
      <vt:lpstr>Mathematics</vt:lpstr>
      <vt:lpstr>PowerPoint Presentation</vt:lpstr>
      <vt:lpstr>PowerPoint Presentation</vt:lpstr>
      <vt:lpstr>PowerPoint Presentation</vt:lpstr>
      <vt:lpstr>PowerPoint Presentation</vt:lpstr>
      <vt:lpstr>PowerPoint Presentation</vt:lpstr>
      <vt:lpstr>Snack and Lunch</vt:lpstr>
      <vt:lpstr>After school clubs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Horlor</dc:creator>
  <cp:lastModifiedBy>Natalie Horlor</cp:lastModifiedBy>
  <cp:revision>24</cp:revision>
  <dcterms:created xsi:type="dcterms:W3CDTF">2021-08-16T18:59:00Z</dcterms:created>
  <dcterms:modified xsi:type="dcterms:W3CDTF">2022-07-06T16:08:10Z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0x01010046F0486823C7B543B236F34C493A6CE1</vt:lpwstr>
  </property>
  <property fmtid="{D5CDD505-2E9C-101B-9397-08002B2CF9AE}" pid="3" name="MediaServiceImageTags">
    <vt:lpwstr/>
  </property>
</Properties>
</file>